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handoutMasterIdLst>
    <p:handoutMasterId r:id="rId23"/>
  </p:handoutMasterIdLst>
  <p:sldIdLst>
    <p:sldId id="321" r:id="rId4"/>
    <p:sldId id="285" r:id="rId5"/>
    <p:sldId id="277" r:id="rId6"/>
    <p:sldId id="317" r:id="rId7"/>
    <p:sldId id="271" r:id="rId8"/>
    <p:sldId id="291" r:id="rId9"/>
    <p:sldId id="322" r:id="rId10"/>
    <p:sldId id="323" r:id="rId11"/>
    <p:sldId id="324" r:id="rId12"/>
    <p:sldId id="294" r:id="rId13"/>
    <p:sldId id="295" r:id="rId14"/>
    <p:sldId id="302" r:id="rId15"/>
    <p:sldId id="311" r:id="rId16"/>
    <p:sldId id="310" r:id="rId17"/>
    <p:sldId id="325" r:id="rId18"/>
    <p:sldId id="326" r:id="rId19"/>
    <p:sldId id="314" r:id="rId20"/>
    <p:sldId id="327" r:id="rId21"/>
    <p:sldId id="31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4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62" y="77"/>
      </p:cViewPr>
      <p:guideLst>
        <p:guide orient="horz" pos="2184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56DD12-B193-4E22-ACE2-8FBE58C3DA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618225-0816-4989-AD5D-92146C245E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817CC4-E4B0-476F-8A32-272964BBE1E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BFFFD-D99A-4FF4-BAB5-3E93E4844C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A0F671-3F79-4C58-AE82-DEA7D9A93C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16394-84F9-4AFC-9B88-FF24F7D6C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71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10B4F4F-9B25-4749-ADF1-D6BBAA6B9AAC}"/>
              </a:ext>
            </a:extLst>
          </p:cNvPr>
          <p:cNvGrpSpPr/>
          <p:nvPr userDrawn="1"/>
        </p:nvGrpSpPr>
        <p:grpSpPr>
          <a:xfrm>
            <a:off x="200025" y="266700"/>
            <a:ext cx="11785167" cy="834005"/>
            <a:chOff x="131989" y="339508"/>
            <a:chExt cx="20203396" cy="1304926"/>
          </a:xfrm>
        </p:grpSpPr>
        <p:sp>
          <p:nvSpPr>
            <p:cNvPr id="3" name="Parallelogram 2">
              <a:extLst>
                <a:ext uri="{FF2B5EF4-FFF2-40B4-BE49-F238E27FC236}">
                  <a16:creationId xmlns:a16="http://schemas.microsoft.com/office/drawing/2014/main" id="{1A51C679-0DA0-45D5-822C-FE1DA978DDF6}"/>
                </a:ext>
              </a:extLst>
            </p:cNvPr>
            <p:cNvSpPr/>
            <p:nvPr userDrawn="1"/>
          </p:nvSpPr>
          <p:spPr>
            <a:xfrm>
              <a:off x="495370" y="339510"/>
              <a:ext cx="19840015" cy="1304924"/>
            </a:xfrm>
            <a:prstGeom prst="parallelogram">
              <a:avLst>
                <a:gd name="adj" fmla="val 5471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65732666-4FA5-4276-973E-DF82E1559599}"/>
                </a:ext>
              </a:extLst>
            </p:cNvPr>
            <p:cNvSpPr/>
            <p:nvPr userDrawn="1"/>
          </p:nvSpPr>
          <p:spPr>
            <a:xfrm>
              <a:off x="131989" y="339508"/>
              <a:ext cx="1012384" cy="1304924"/>
            </a:xfrm>
            <a:prstGeom prst="parallelogram">
              <a:avLst>
                <a:gd name="adj" fmla="val 7712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6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67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27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619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976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2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305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46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362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408EA9A-09A1-472B-8171-560F07E9BE10}"/>
              </a:ext>
            </a:extLst>
          </p:cNvPr>
          <p:cNvSpPr/>
          <p:nvPr userDrawn="1"/>
        </p:nvSpPr>
        <p:spPr>
          <a:xfrm>
            <a:off x="7156174" y="1655064"/>
            <a:ext cx="5035826" cy="3547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C633C0B-F6B0-4E3B-B4EF-EFCDFDB90B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44908" y="320600"/>
            <a:ext cx="7559781" cy="6398252"/>
          </a:xfrm>
          <a:custGeom>
            <a:avLst/>
            <a:gdLst>
              <a:gd name="connsiteX0" fmla="*/ 984637 w 7559781"/>
              <a:gd name="connsiteY0" fmla="*/ 4087029 h 6398252"/>
              <a:gd name="connsiteX1" fmla="*/ 939567 w 7559781"/>
              <a:gd name="connsiteY1" fmla="*/ 4114985 h 6398252"/>
              <a:gd name="connsiteX2" fmla="*/ 926941 w 7559781"/>
              <a:gd name="connsiteY2" fmla="*/ 4126468 h 6398252"/>
              <a:gd name="connsiteX3" fmla="*/ 895393 w 7559781"/>
              <a:gd name="connsiteY3" fmla="*/ 4169019 h 6398252"/>
              <a:gd name="connsiteX4" fmla="*/ 894052 w 7559781"/>
              <a:gd name="connsiteY4" fmla="*/ 4231736 h 6398252"/>
              <a:gd name="connsiteX5" fmla="*/ 934996 w 7559781"/>
              <a:gd name="connsiteY5" fmla="*/ 4309205 h 6398252"/>
              <a:gd name="connsiteX6" fmla="*/ 971167 w 7559781"/>
              <a:gd name="connsiteY6" fmla="*/ 4295709 h 6398252"/>
              <a:gd name="connsiteX7" fmla="*/ 965136 w 7559781"/>
              <a:gd name="connsiteY7" fmla="*/ 4234307 h 6398252"/>
              <a:gd name="connsiteX8" fmla="*/ 953206 w 7559781"/>
              <a:gd name="connsiteY8" fmla="*/ 4164172 h 6398252"/>
              <a:gd name="connsiteX9" fmla="*/ 963984 w 7559781"/>
              <a:gd name="connsiteY9" fmla="*/ 4160625 h 6398252"/>
              <a:gd name="connsiteX10" fmla="*/ 979502 w 7559781"/>
              <a:gd name="connsiteY10" fmla="*/ 4180682 h 6398252"/>
              <a:gd name="connsiteX11" fmla="*/ 987857 w 7559781"/>
              <a:gd name="connsiteY11" fmla="*/ 4310126 h 6398252"/>
              <a:gd name="connsiteX12" fmla="*/ 1007301 w 7559781"/>
              <a:gd name="connsiteY12" fmla="*/ 4391963 h 6398252"/>
              <a:gd name="connsiteX13" fmla="*/ 1106349 w 7559781"/>
              <a:gd name="connsiteY13" fmla="*/ 4313499 h 6398252"/>
              <a:gd name="connsiteX14" fmla="*/ 1136851 w 7559781"/>
              <a:gd name="connsiteY14" fmla="*/ 4231473 h 6398252"/>
              <a:gd name="connsiteX15" fmla="*/ 1123647 w 7559781"/>
              <a:gd name="connsiteY15" fmla="*/ 4181666 h 6398252"/>
              <a:gd name="connsiteX16" fmla="*/ 1003989 w 7559781"/>
              <a:gd name="connsiteY16" fmla="*/ 4095379 h 6398252"/>
              <a:gd name="connsiteX17" fmla="*/ 984637 w 7559781"/>
              <a:gd name="connsiteY17" fmla="*/ 4087029 h 6398252"/>
              <a:gd name="connsiteX18" fmla="*/ 1712659 w 7559781"/>
              <a:gd name="connsiteY18" fmla="*/ 3790465 h 6398252"/>
              <a:gd name="connsiteX19" fmla="*/ 1659342 w 7559781"/>
              <a:gd name="connsiteY19" fmla="*/ 3830507 h 6398252"/>
              <a:gd name="connsiteX20" fmla="*/ 1650167 w 7559781"/>
              <a:gd name="connsiteY20" fmla="*/ 3827792 h 6398252"/>
              <a:gd name="connsiteX21" fmla="*/ 1603705 w 7559781"/>
              <a:gd name="connsiteY21" fmla="*/ 3978939 h 6398252"/>
              <a:gd name="connsiteX22" fmla="*/ 1572955 w 7559781"/>
              <a:gd name="connsiteY22" fmla="*/ 4200087 h 6398252"/>
              <a:gd name="connsiteX23" fmla="*/ 1573541 w 7559781"/>
              <a:gd name="connsiteY23" fmla="*/ 4221716 h 6398252"/>
              <a:gd name="connsiteX24" fmla="*/ 1614564 w 7559781"/>
              <a:gd name="connsiteY24" fmla="*/ 4589825 h 6398252"/>
              <a:gd name="connsiteX25" fmla="*/ 1638516 w 7559781"/>
              <a:gd name="connsiteY25" fmla="*/ 4706174 h 6398252"/>
              <a:gd name="connsiteX26" fmla="*/ 1698626 w 7559781"/>
              <a:gd name="connsiteY26" fmla="*/ 4750896 h 6398252"/>
              <a:gd name="connsiteX27" fmla="*/ 1739458 w 7559781"/>
              <a:gd name="connsiteY27" fmla="*/ 4794160 h 6398252"/>
              <a:gd name="connsiteX28" fmla="*/ 1735974 w 7559781"/>
              <a:gd name="connsiteY28" fmla="*/ 4966998 h 6398252"/>
              <a:gd name="connsiteX29" fmla="*/ 1816297 w 7559781"/>
              <a:gd name="connsiteY29" fmla="*/ 5067345 h 6398252"/>
              <a:gd name="connsiteX30" fmla="*/ 2491237 w 7559781"/>
              <a:gd name="connsiteY30" fmla="*/ 5270011 h 6398252"/>
              <a:gd name="connsiteX31" fmla="*/ 2680829 w 7559781"/>
              <a:gd name="connsiteY31" fmla="*/ 5334082 h 6398252"/>
              <a:gd name="connsiteX32" fmla="*/ 2721796 w 7559781"/>
              <a:gd name="connsiteY32" fmla="*/ 5292568 h 6398252"/>
              <a:gd name="connsiteX33" fmla="*/ 2710433 w 7559781"/>
              <a:gd name="connsiteY33" fmla="*/ 5137040 h 6398252"/>
              <a:gd name="connsiteX34" fmla="*/ 2852948 w 7559781"/>
              <a:gd name="connsiteY34" fmla="*/ 4939474 h 6398252"/>
              <a:gd name="connsiteX35" fmla="*/ 2891790 w 7559781"/>
              <a:gd name="connsiteY35" fmla="*/ 4928763 h 6398252"/>
              <a:gd name="connsiteX36" fmla="*/ 3101405 w 7559781"/>
              <a:gd name="connsiteY36" fmla="*/ 4998509 h 6398252"/>
              <a:gd name="connsiteX37" fmla="*/ 3164510 w 7559781"/>
              <a:gd name="connsiteY37" fmla="*/ 5060084 h 6398252"/>
              <a:gd name="connsiteX38" fmla="*/ 3214670 w 7559781"/>
              <a:gd name="connsiteY38" fmla="*/ 5079413 h 6398252"/>
              <a:gd name="connsiteX39" fmla="*/ 3249585 w 7559781"/>
              <a:gd name="connsiteY39" fmla="*/ 5006924 h 6398252"/>
              <a:gd name="connsiteX40" fmla="*/ 3216504 w 7559781"/>
              <a:gd name="connsiteY40" fmla="*/ 4875901 h 6398252"/>
              <a:gd name="connsiteX41" fmla="*/ 3227364 w 7559781"/>
              <a:gd name="connsiteY41" fmla="*/ 4701750 h 6398252"/>
              <a:gd name="connsiteX42" fmla="*/ 3255997 w 7559781"/>
              <a:gd name="connsiteY42" fmla="*/ 4658086 h 6398252"/>
              <a:gd name="connsiteX43" fmla="*/ 3280147 w 7559781"/>
              <a:gd name="connsiteY43" fmla="*/ 4598377 h 6398252"/>
              <a:gd name="connsiteX44" fmla="*/ 3218589 w 7559781"/>
              <a:gd name="connsiteY44" fmla="*/ 4582159 h 6398252"/>
              <a:gd name="connsiteX45" fmla="*/ 3190700 w 7559781"/>
              <a:gd name="connsiteY45" fmla="*/ 4581144 h 6398252"/>
              <a:gd name="connsiteX46" fmla="*/ 2942961 w 7559781"/>
              <a:gd name="connsiteY46" fmla="*/ 4547516 h 6398252"/>
              <a:gd name="connsiteX47" fmla="*/ 2398508 w 7559781"/>
              <a:gd name="connsiteY47" fmla="*/ 4375969 h 6398252"/>
              <a:gd name="connsiteX48" fmla="*/ 1970318 w 7559781"/>
              <a:gd name="connsiteY48" fmla="*/ 4115834 h 6398252"/>
              <a:gd name="connsiteX49" fmla="*/ 1763579 w 7559781"/>
              <a:gd name="connsiteY49" fmla="*/ 3833155 h 6398252"/>
              <a:gd name="connsiteX50" fmla="*/ 1712659 w 7559781"/>
              <a:gd name="connsiteY50" fmla="*/ 3790465 h 6398252"/>
              <a:gd name="connsiteX51" fmla="*/ 2263564 w 7559781"/>
              <a:gd name="connsiteY51" fmla="*/ 2436221 h 6398252"/>
              <a:gd name="connsiteX52" fmla="*/ 2242194 w 7559781"/>
              <a:gd name="connsiteY52" fmla="*/ 2461548 h 6398252"/>
              <a:gd name="connsiteX53" fmla="*/ 2200097 w 7559781"/>
              <a:gd name="connsiteY53" fmla="*/ 2585297 h 6398252"/>
              <a:gd name="connsiteX54" fmla="*/ 2203915 w 7559781"/>
              <a:gd name="connsiteY54" fmla="*/ 2612870 h 6398252"/>
              <a:gd name="connsiteX55" fmla="*/ 2237689 w 7559781"/>
              <a:gd name="connsiteY55" fmla="*/ 2613381 h 6398252"/>
              <a:gd name="connsiteX56" fmla="*/ 2318035 w 7559781"/>
              <a:gd name="connsiteY56" fmla="*/ 2545851 h 6398252"/>
              <a:gd name="connsiteX57" fmla="*/ 2327500 w 7559781"/>
              <a:gd name="connsiteY57" fmla="*/ 2486037 h 6398252"/>
              <a:gd name="connsiteX58" fmla="*/ 2323489 w 7559781"/>
              <a:gd name="connsiteY58" fmla="*/ 2453950 h 6398252"/>
              <a:gd name="connsiteX59" fmla="*/ 2296634 w 7559781"/>
              <a:gd name="connsiteY59" fmla="*/ 2437742 h 6398252"/>
              <a:gd name="connsiteX60" fmla="*/ 2263564 w 7559781"/>
              <a:gd name="connsiteY60" fmla="*/ 2436221 h 6398252"/>
              <a:gd name="connsiteX61" fmla="*/ 3840087 w 7559781"/>
              <a:gd name="connsiteY61" fmla="*/ 1748 h 6398252"/>
              <a:gd name="connsiteX62" fmla="*/ 3939945 w 7559781"/>
              <a:gd name="connsiteY62" fmla="*/ 23970 h 6398252"/>
              <a:gd name="connsiteX63" fmla="*/ 4039690 w 7559781"/>
              <a:gd name="connsiteY63" fmla="*/ 50236 h 6398252"/>
              <a:gd name="connsiteX64" fmla="*/ 4075841 w 7559781"/>
              <a:gd name="connsiteY64" fmla="*/ 67168 h 6398252"/>
              <a:gd name="connsiteX65" fmla="*/ 4236461 w 7559781"/>
              <a:gd name="connsiteY65" fmla="*/ 200498 h 6398252"/>
              <a:gd name="connsiteX66" fmla="*/ 4344152 w 7559781"/>
              <a:gd name="connsiteY66" fmla="*/ 375295 h 6398252"/>
              <a:gd name="connsiteX67" fmla="*/ 4321427 w 7559781"/>
              <a:gd name="connsiteY67" fmla="*/ 711824 h 6398252"/>
              <a:gd name="connsiteX68" fmla="*/ 4284466 w 7559781"/>
              <a:gd name="connsiteY68" fmla="*/ 830857 h 6398252"/>
              <a:gd name="connsiteX69" fmla="*/ 4294394 w 7559781"/>
              <a:gd name="connsiteY69" fmla="*/ 886677 h 6398252"/>
              <a:gd name="connsiteX70" fmla="*/ 4294713 w 7559781"/>
              <a:gd name="connsiteY70" fmla="*/ 940406 h 6398252"/>
              <a:gd name="connsiteX71" fmla="*/ 4393161 w 7559781"/>
              <a:gd name="connsiteY71" fmla="*/ 968531 h 6398252"/>
              <a:gd name="connsiteX72" fmla="*/ 4493172 w 7559781"/>
              <a:gd name="connsiteY72" fmla="*/ 962697 h 6398252"/>
              <a:gd name="connsiteX73" fmla="*/ 4559294 w 7559781"/>
              <a:gd name="connsiteY73" fmla="*/ 961801 h 6398252"/>
              <a:gd name="connsiteX74" fmla="*/ 4764125 w 7559781"/>
              <a:gd name="connsiteY74" fmla="*/ 931348 h 6398252"/>
              <a:gd name="connsiteX75" fmla="*/ 4813253 w 7559781"/>
              <a:gd name="connsiteY75" fmla="*/ 920438 h 6398252"/>
              <a:gd name="connsiteX76" fmla="*/ 5445934 w 7559781"/>
              <a:gd name="connsiteY76" fmla="*/ 803025 h 6398252"/>
              <a:gd name="connsiteX77" fmla="*/ 5687652 w 7559781"/>
              <a:gd name="connsiteY77" fmla="*/ 735587 h 6398252"/>
              <a:gd name="connsiteX78" fmla="*/ 6356825 w 7559781"/>
              <a:gd name="connsiteY78" fmla="*/ 658404 h 6398252"/>
              <a:gd name="connsiteX79" fmla="*/ 6780265 w 7559781"/>
              <a:gd name="connsiteY79" fmla="*/ 610800 h 6398252"/>
              <a:gd name="connsiteX80" fmla="*/ 6967693 w 7559781"/>
              <a:gd name="connsiteY80" fmla="*/ 540523 h 6398252"/>
              <a:gd name="connsiteX81" fmla="*/ 7256702 w 7559781"/>
              <a:gd name="connsiteY81" fmla="*/ 479342 h 6398252"/>
              <a:gd name="connsiteX82" fmla="*/ 7301305 w 7559781"/>
              <a:gd name="connsiteY82" fmla="*/ 489950 h 6398252"/>
              <a:gd name="connsiteX83" fmla="*/ 7320848 w 7559781"/>
              <a:gd name="connsiteY83" fmla="*/ 531498 h 6398252"/>
              <a:gd name="connsiteX84" fmla="*/ 7345557 w 7559781"/>
              <a:gd name="connsiteY84" fmla="*/ 563503 h 6398252"/>
              <a:gd name="connsiteX85" fmla="*/ 7386299 w 7559781"/>
              <a:gd name="connsiteY85" fmla="*/ 630688 h 6398252"/>
              <a:gd name="connsiteX86" fmla="*/ 7407962 w 7559781"/>
              <a:gd name="connsiteY86" fmla="*/ 657800 h 6398252"/>
              <a:gd name="connsiteX87" fmla="*/ 7466701 w 7559781"/>
              <a:gd name="connsiteY87" fmla="*/ 697879 h 6398252"/>
              <a:gd name="connsiteX88" fmla="*/ 7492779 w 7559781"/>
              <a:gd name="connsiteY88" fmla="*/ 734530 h 6398252"/>
              <a:gd name="connsiteX89" fmla="*/ 7462893 w 7559781"/>
              <a:gd name="connsiteY89" fmla="*/ 768096 h 6398252"/>
              <a:gd name="connsiteX90" fmla="*/ 7500996 w 7559781"/>
              <a:gd name="connsiteY90" fmla="*/ 762406 h 6398252"/>
              <a:gd name="connsiteX91" fmla="*/ 7550665 w 7559781"/>
              <a:gd name="connsiteY91" fmla="*/ 785081 h 6398252"/>
              <a:gd name="connsiteX92" fmla="*/ 7541459 w 7559781"/>
              <a:gd name="connsiteY92" fmla="*/ 852457 h 6398252"/>
              <a:gd name="connsiteX93" fmla="*/ 7438420 w 7559781"/>
              <a:gd name="connsiteY93" fmla="*/ 911528 h 6398252"/>
              <a:gd name="connsiteX94" fmla="*/ 7414221 w 7559781"/>
              <a:gd name="connsiteY94" fmla="*/ 934302 h 6398252"/>
              <a:gd name="connsiteX95" fmla="*/ 7439406 w 7559781"/>
              <a:gd name="connsiteY95" fmla="*/ 953728 h 6398252"/>
              <a:gd name="connsiteX96" fmla="*/ 7457033 w 7559781"/>
              <a:gd name="connsiteY96" fmla="*/ 973410 h 6398252"/>
              <a:gd name="connsiteX97" fmla="*/ 7441505 w 7559781"/>
              <a:gd name="connsiteY97" fmla="*/ 993014 h 6398252"/>
              <a:gd name="connsiteX98" fmla="*/ 7285844 w 7559781"/>
              <a:gd name="connsiteY98" fmla="*/ 1000596 h 6398252"/>
              <a:gd name="connsiteX99" fmla="*/ 6973888 w 7559781"/>
              <a:gd name="connsiteY99" fmla="*/ 908309 h 6398252"/>
              <a:gd name="connsiteX100" fmla="*/ 6958581 w 7559781"/>
              <a:gd name="connsiteY100" fmla="*/ 907771 h 6398252"/>
              <a:gd name="connsiteX101" fmla="*/ 6538171 w 7559781"/>
              <a:gd name="connsiteY101" fmla="*/ 951032 h 6398252"/>
              <a:gd name="connsiteX102" fmla="*/ 6298069 w 7559781"/>
              <a:gd name="connsiteY102" fmla="*/ 1021442 h 6398252"/>
              <a:gd name="connsiteX103" fmla="*/ 5839699 w 7559781"/>
              <a:gd name="connsiteY103" fmla="*/ 1132301 h 6398252"/>
              <a:gd name="connsiteX104" fmla="*/ 5678379 w 7559781"/>
              <a:gd name="connsiteY104" fmla="*/ 1169141 h 6398252"/>
              <a:gd name="connsiteX105" fmla="*/ 5559997 w 7559781"/>
              <a:gd name="connsiteY105" fmla="*/ 1199975 h 6398252"/>
              <a:gd name="connsiteX106" fmla="*/ 5426071 w 7559781"/>
              <a:gd name="connsiteY106" fmla="*/ 1241180 h 6398252"/>
              <a:gd name="connsiteX107" fmla="*/ 5210032 w 7559781"/>
              <a:gd name="connsiteY107" fmla="*/ 1324694 h 6398252"/>
              <a:gd name="connsiteX108" fmla="*/ 4674231 w 7559781"/>
              <a:gd name="connsiteY108" fmla="*/ 1504197 h 6398252"/>
              <a:gd name="connsiteX109" fmla="*/ 4608323 w 7559781"/>
              <a:gd name="connsiteY109" fmla="*/ 1524611 h 6398252"/>
              <a:gd name="connsiteX110" fmla="*/ 4493723 w 7559781"/>
              <a:gd name="connsiteY110" fmla="*/ 1604210 h 6398252"/>
              <a:gd name="connsiteX111" fmla="*/ 4188931 w 7559781"/>
              <a:gd name="connsiteY111" fmla="*/ 2050123 h 6398252"/>
              <a:gd name="connsiteX112" fmla="*/ 4173839 w 7559781"/>
              <a:gd name="connsiteY112" fmla="*/ 2118000 h 6398252"/>
              <a:gd name="connsiteX113" fmla="*/ 4175630 w 7559781"/>
              <a:gd name="connsiteY113" fmla="*/ 2299137 h 6398252"/>
              <a:gd name="connsiteX114" fmla="*/ 4204568 w 7559781"/>
              <a:gd name="connsiteY114" fmla="*/ 2388522 h 6398252"/>
              <a:gd name="connsiteX115" fmla="*/ 4356802 w 7559781"/>
              <a:gd name="connsiteY115" fmla="*/ 2462495 h 6398252"/>
              <a:gd name="connsiteX116" fmla="*/ 4448025 w 7559781"/>
              <a:gd name="connsiteY116" fmla="*/ 2465285 h 6398252"/>
              <a:gd name="connsiteX117" fmla="*/ 4640809 w 7559781"/>
              <a:gd name="connsiteY117" fmla="*/ 2645050 h 6398252"/>
              <a:gd name="connsiteX118" fmla="*/ 4691258 w 7559781"/>
              <a:gd name="connsiteY118" fmla="*/ 2925644 h 6398252"/>
              <a:gd name="connsiteX119" fmla="*/ 4682677 w 7559781"/>
              <a:gd name="connsiteY119" fmla="*/ 3042346 h 6398252"/>
              <a:gd name="connsiteX120" fmla="*/ 4549566 w 7559781"/>
              <a:gd name="connsiteY120" fmla="*/ 3506618 h 6398252"/>
              <a:gd name="connsiteX121" fmla="*/ 4226656 w 7559781"/>
              <a:gd name="connsiteY121" fmla="*/ 4211094 h 6398252"/>
              <a:gd name="connsiteX122" fmla="*/ 3959434 w 7559781"/>
              <a:gd name="connsiteY122" fmla="*/ 4715518 h 6398252"/>
              <a:gd name="connsiteX123" fmla="*/ 3950626 w 7559781"/>
              <a:gd name="connsiteY123" fmla="*/ 4754571 h 6398252"/>
              <a:gd name="connsiteX124" fmla="*/ 3931478 w 7559781"/>
              <a:gd name="connsiteY124" fmla="*/ 4894339 h 6398252"/>
              <a:gd name="connsiteX125" fmla="*/ 3855884 w 7559781"/>
              <a:gd name="connsiteY125" fmla="*/ 4994707 h 6398252"/>
              <a:gd name="connsiteX126" fmla="*/ 3824442 w 7559781"/>
              <a:gd name="connsiteY126" fmla="*/ 5022575 h 6398252"/>
              <a:gd name="connsiteX127" fmla="*/ 3680928 w 7559781"/>
              <a:gd name="connsiteY127" fmla="*/ 5168708 h 6398252"/>
              <a:gd name="connsiteX128" fmla="*/ 3636141 w 7559781"/>
              <a:gd name="connsiteY128" fmla="*/ 5320098 h 6398252"/>
              <a:gd name="connsiteX129" fmla="*/ 3755226 w 7559781"/>
              <a:gd name="connsiteY129" fmla="*/ 5442888 h 6398252"/>
              <a:gd name="connsiteX130" fmla="*/ 4030045 w 7559781"/>
              <a:gd name="connsiteY130" fmla="*/ 5613494 h 6398252"/>
              <a:gd name="connsiteX131" fmla="*/ 4014511 w 7559781"/>
              <a:gd name="connsiteY131" fmla="*/ 5859103 h 6398252"/>
              <a:gd name="connsiteX132" fmla="*/ 3930054 w 7559781"/>
              <a:gd name="connsiteY132" fmla="*/ 5912697 h 6398252"/>
              <a:gd name="connsiteX133" fmla="*/ 3688782 w 7559781"/>
              <a:gd name="connsiteY133" fmla="*/ 5988748 h 6398252"/>
              <a:gd name="connsiteX134" fmla="*/ 3458155 w 7559781"/>
              <a:gd name="connsiteY134" fmla="*/ 6008577 h 6398252"/>
              <a:gd name="connsiteX135" fmla="*/ 3404033 w 7559781"/>
              <a:gd name="connsiteY135" fmla="*/ 6037217 h 6398252"/>
              <a:gd name="connsiteX136" fmla="*/ 3378300 w 7559781"/>
              <a:gd name="connsiteY136" fmla="*/ 6072761 h 6398252"/>
              <a:gd name="connsiteX137" fmla="*/ 3271749 w 7559781"/>
              <a:gd name="connsiteY137" fmla="*/ 6099863 h 6398252"/>
              <a:gd name="connsiteX138" fmla="*/ 3018852 w 7559781"/>
              <a:gd name="connsiteY138" fmla="*/ 5963928 h 6398252"/>
              <a:gd name="connsiteX139" fmla="*/ 2959515 w 7559781"/>
              <a:gd name="connsiteY139" fmla="*/ 5892989 h 6398252"/>
              <a:gd name="connsiteX140" fmla="*/ 2816311 w 7559781"/>
              <a:gd name="connsiteY140" fmla="*/ 5808715 h 6398252"/>
              <a:gd name="connsiteX141" fmla="*/ 2791175 w 7559781"/>
              <a:gd name="connsiteY141" fmla="*/ 5826225 h 6398252"/>
              <a:gd name="connsiteX142" fmla="*/ 2788314 w 7559781"/>
              <a:gd name="connsiteY142" fmla="*/ 5910941 h 6398252"/>
              <a:gd name="connsiteX143" fmla="*/ 2904177 w 7559781"/>
              <a:gd name="connsiteY143" fmla="*/ 6125576 h 6398252"/>
              <a:gd name="connsiteX144" fmla="*/ 2935049 w 7559781"/>
              <a:gd name="connsiteY144" fmla="*/ 6134210 h 6398252"/>
              <a:gd name="connsiteX145" fmla="*/ 3133802 w 7559781"/>
              <a:gd name="connsiteY145" fmla="*/ 6191761 h 6398252"/>
              <a:gd name="connsiteX146" fmla="*/ 3148364 w 7559781"/>
              <a:gd name="connsiteY146" fmla="*/ 6236979 h 6398252"/>
              <a:gd name="connsiteX147" fmla="*/ 3093065 w 7559781"/>
              <a:gd name="connsiteY147" fmla="*/ 6359816 h 6398252"/>
              <a:gd name="connsiteX148" fmla="*/ 3046888 w 7559781"/>
              <a:gd name="connsiteY148" fmla="*/ 6398252 h 6398252"/>
              <a:gd name="connsiteX149" fmla="*/ 2881546 w 7559781"/>
              <a:gd name="connsiteY149" fmla="*/ 6398252 h 6398252"/>
              <a:gd name="connsiteX150" fmla="*/ 2852457 w 7559781"/>
              <a:gd name="connsiteY150" fmla="*/ 6375447 h 6398252"/>
              <a:gd name="connsiteX151" fmla="*/ 2818113 w 7559781"/>
              <a:gd name="connsiteY151" fmla="*/ 6273986 h 6398252"/>
              <a:gd name="connsiteX152" fmla="*/ 2794080 w 7559781"/>
              <a:gd name="connsiteY152" fmla="*/ 6190791 h 6398252"/>
              <a:gd name="connsiteX153" fmla="*/ 2638352 w 7559781"/>
              <a:gd name="connsiteY153" fmla="*/ 6054419 h 6398252"/>
              <a:gd name="connsiteX154" fmla="*/ 2532414 w 7559781"/>
              <a:gd name="connsiteY154" fmla="*/ 5984162 h 6398252"/>
              <a:gd name="connsiteX155" fmla="*/ 2507098 w 7559781"/>
              <a:gd name="connsiteY155" fmla="*/ 5960958 h 6398252"/>
              <a:gd name="connsiteX156" fmla="*/ 2405839 w 7559781"/>
              <a:gd name="connsiteY156" fmla="*/ 5868138 h 6398252"/>
              <a:gd name="connsiteX157" fmla="*/ 2363756 w 7559781"/>
              <a:gd name="connsiteY157" fmla="*/ 5863670 h 6398252"/>
              <a:gd name="connsiteX158" fmla="*/ 2145012 w 7559781"/>
              <a:gd name="connsiteY158" fmla="*/ 5779251 h 6398252"/>
              <a:gd name="connsiteX159" fmla="*/ 2141849 w 7559781"/>
              <a:gd name="connsiteY159" fmla="*/ 5730918 h 6398252"/>
              <a:gd name="connsiteX160" fmla="*/ 2078550 w 7559781"/>
              <a:gd name="connsiteY160" fmla="*/ 5619394 h 6398252"/>
              <a:gd name="connsiteX161" fmla="*/ 1176269 w 7559781"/>
              <a:gd name="connsiteY161" fmla="*/ 5390880 h 6398252"/>
              <a:gd name="connsiteX162" fmla="*/ 885227 w 7559781"/>
              <a:gd name="connsiteY162" fmla="*/ 5321492 h 6398252"/>
              <a:gd name="connsiteX163" fmla="*/ 845204 w 7559781"/>
              <a:gd name="connsiteY163" fmla="*/ 5328611 h 6398252"/>
              <a:gd name="connsiteX164" fmla="*/ 802786 w 7559781"/>
              <a:gd name="connsiteY164" fmla="*/ 5398631 h 6398252"/>
              <a:gd name="connsiteX165" fmla="*/ 799591 w 7559781"/>
              <a:gd name="connsiteY165" fmla="*/ 5420388 h 6398252"/>
              <a:gd name="connsiteX166" fmla="*/ 835073 w 7559781"/>
              <a:gd name="connsiteY166" fmla="*/ 5537402 h 6398252"/>
              <a:gd name="connsiteX167" fmla="*/ 870520 w 7559781"/>
              <a:gd name="connsiteY167" fmla="*/ 5538159 h 6398252"/>
              <a:gd name="connsiteX168" fmla="*/ 1077958 w 7559781"/>
              <a:gd name="connsiteY168" fmla="*/ 5601772 h 6398252"/>
              <a:gd name="connsiteX169" fmla="*/ 1085930 w 7559781"/>
              <a:gd name="connsiteY169" fmla="*/ 5631321 h 6398252"/>
              <a:gd name="connsiteX170" fmla="*/ 894813 w 7559781"/>
              <a:gd name="connsiteY170" fmla="*/ 5815258 h 6398252"/>
              <a:gd name="connsiteX171" fmla="*/ 885766 w 7559781"/>
              <a:gd name="connsiteY171" fmla="*/ 5816325 h 6398252"/>
              <a:gd name="connsiteX172" fmla="*/ 798306 w 7559781"/>
              <a:gd name="connsiteY172" fmla="*/ 5755277 h 6398252"/>
              <a:gd name="connsiteX173" fmla="*/ 778802 w 7559781"/>
              <a:gd name="connsiteY173" fmla="*/ 5676166 h 6398252"/>
              <a:gd name="connsiteX174" fmla="*/ 745467 w 7559781"/>
              <a:gd name="connsiteY174" fmla="*/ 5586478 h 6398252"/>
              <a:gd name="connsiteX175" fmla="*/ 503159 w 7559781"/>
              <a:gd name="connsiteY175" fmla="*/ 5397050 h 6398252"/>
              <a:gd name="connsiteX176" fmla="*/ 362716 w 7559781"/>
              <a:gd name="connsiteY176" fmla="*/ 5291643 h 6398252"/>
              <a:gd name="connsiteX177" fmla="*/ 276628 w 7559781"/>
              <a:gd name="connsiteY177" fmla="*/ 5284135 h 6398252"/>
              <a:gd name="connsiteX178" fmla="*/ 207606 w 7559781"/>
              <a:gd name="connsiteY178" fmla="*/ 5293151 h 6398252"/>
              <a:gd name="connsiteX179" fmla="*/ 130140 w 7559781"/>
              <a:gd name="connsiteY179" fmla="*/ 5059193 h 6398252"/>
              <a:gd name="connsiteX180" fmla="*/ 190054 w 7559781"/>
              <a:gd name="connsiteY180" fmla="*/ 5005075 h 6398252"/>
              <a:gd name="connsiteX181" fmla="*/ 338049 w 7559781"/>
              <a:gd name="connsiteY181" fmla="*/ 5012438 h 6398252"/>
              <a:gd name="connsiteX182" fmla="*/ 378872 w 7559781"/>
              <a:gd name="connsiteY182" fmla="*/ 5046466 h 6398252"/>
              <a:gd name="connsiteX183" fmla="*/ 405384 w 7559781"/>
              <a:gd name="connsiteY183" fmla="*/ 5131392 h 6398252"/>
              <a:gd name="connsiteX184" fmla="*/ 455586 w 7559781"/>
              <a:gd name="connsiteY184" fmla="*/ 5227317 h 6398252"/>
              <a:gd name="connsiteX185" fmla="*/ 523720 w 7559781"/>
              <a:gd name="connsiteY185" fmla="*/ 5249967 h 6398252"/>
              <a:gd name="connsiteX186" fmla="*/ 585150 w 7559781"/>
              <a:gd name="connsiteY186" fmla="*/ 5262403 h 6398252"/>
              <a:gd name="connsiteX187" fmla="*/ 620327 w 7559781"/>
              <a:gd name="connsiteY187" fmla="*/ 5246368 h 6398252"/>
              <a:gd name="connsiteX188" fmla="*/ 610870 w 7559781"/>
              <a:gd name="connsiteY188" fmla="*/ 5217627 h 6398252"/>
              <a:gd name="connsiteX189" fmla="*/ 598718 w 7559781"/>
              <a:gd name="connsiteY189" fmla="*/ 5167633 h 6398252"/>
              <a:gd name="connsiteX190" fmla="*/ 565394 w 7559781"/>
              <a:gd name="connsiteY190" fmla="*/ 5087178 h 6398252"/>
              <a:gd name="connsiteX191" fmla="*/ 227865 w 7559781"/>
              <a:gd name="connsiteY191" fmla="*/ 4826675 h 6398252"/>
              <a:gd name="connsiteX192" fmla="*/ 23439 w 7559781"/>
              <a:gd name="connsiteY192" fmla="*/ 4651696 h 6398252"/>
              <a:gd name="connsiteX193" fmla="*/ 7612 w 7559781"/>
              <a:gd name="connsiteY193" fmla="*/ 4587145 h 6398252"/>
              <a:gd name="connsiteX194" fmla="*/ 72434 w 7559781"/>
              <a:gd name="connsiteY194" fmla="*/ 4588111 h 6398252"/>
              <a:gd name="connsiteX195" fmla="*/ 134364 w 7559781"/>
              <a:gd name="connsiteY195" fmla="*/ 4557540 h 6398252"/>
              <a:gd name="connsiteX196" fmla="*/ 262522 w 7559781"/>
              <a:gd name="connsiteY196" fmla="*/ 4422831 h 6398252"/>
              <a:gd name="connsiteX197" fmla="*/ 391909 w 7559781"/>
              <a:gd name="connsiteY197" fmla="*/ 4417205 h 6398252"/>
              <a:gd name="connsiteX198" fmla="*/ 600879 w 7559781"/>
              <a:gd name="connsiteY198" fmla="*/ 4468049 h 6398252"/>
              <a:gd name="connsiteX199" fmla="*/ 653191 w 7559781"/>
              <a:gd name="connsiteY199" fmla="*/ 4475045 h 6398252"/>
              <a:gd name="connsiteX200" fmla="*/ 863768 w 7559781"/>
              <a:gd name="connsiteY200" fmla="*/ 4431072 h 6398252"/>
              <a:gd name="connsiteX201" fmla="*/ 869396 w 7559781"/>
              <a:gd name="connsiteY201" fmla="*/ 4423009 h 6398252"/>
              <a:gd name="connsiteX202" fmla="*/ 855492 w 7559781"/>
              <a:gd name="connsiteY202" fmla="*/ 4405924 h 6398252"/>
              <a:gd name="connsiteX203" fmla="*/ 900536 w 7559781"/>
              <a:gd name="connsiteY203" fmla="*/ 4399541 h 6398252"/>
              <a:gd name="connsiteX204" fmla="*/ 893230 w 7559781"/>
              <a:gd name="connsiteY204" fmla="*/ 4358467 h 6398252"/>
              <a:gd name="connsiteX205" fmla="*/ 876539 w 7559781"/>
              <a:gd name="connsiteY205" fmla="*/ 4295154 h 6398252"/>
              <a:gd name="connsiteX206" fmla="*/ 845815 w 7559781"/>
              <a:gd name="connsiteY206" fmla="*/ 4259873 h 6398252"/>
              <a:gd name="connsiteX207" fmla="*/ 835762 w 7559781"/>
              <a:gd name="connsiteY207" fmla="*/ 4249165 h 6398252"/>
              <a:gd name="connsiteX208" fmla="*/ 833169 w 7559781"/>
              <a:gd name="connsiteY208" fmla="*/ 4164331 h 6398252"/>
              <a:gd name="connsiteX209" fmla="*/ 860987 w 7559781"/>
              <a:gd name="connsiteY209" fmla="*/ 4021392 h 6398252"/>
              <a:gd name="connsiteX210" fmla="*/ 855627 w 7559781"/>
              <a:gd name="connsiteY210" fmla="*/ 3997355 h 6398252"/>
              <a:gd name="connsiteX211" fmla="*/ 857896 w 7559781"/>
              <a:gd name="connsiteY211" fmla="*/ 3979566 h 6398252"/>
              <a:gd name="connsiteX212" fmla="*/ 904926 w 7559781"/>
              <a:gd name="connsiteY212" fmla="*/ 3929370 h 6398252"/>
              <a:gd name="connsiteX213" fmla="*/ 927722 w 7559781"/>
              <a:gd name="connsiteY213" fmla="*/ 3923141 h 6398252"/>
              <a:gd name="connsiteX214" fmla="*/ 958099 w 7559781"/>
              <a:gd name="connsiteY214" fmla="*/ 3886229 h 6398252"/>
              <a:gd name="connsiteX215" fmla="*/ 969819 w 7559781"/>
              <a:gd name="connsiteY215" fmla="*/ 3799392 h 6398252"/>
              <a:gd name="connsiteX216" fmla="*/ 980349 w 7559781"/>
              <a:gd name="connsiteY216" fmla="*/ 3748626 h 6398252"/>
              <a:gd name="connsiteX217" fmla="*/ 976212 w 7559781"/>
              <a:gd name="connsiteY217" fmla="*/ 3667327 h 6398252"/>
              <a:gd name="connsiteX218" fmla="*/ 961192 w 7559781"/>
              <a:gd name="connsiteY218" fmla="*/ 3604261 h 6398252"/>
              <a:gd name="connsiteX219" fmla="*/ 893033 w 7559781"/>
              <a:gd name="connsiteY219" fmla="*/ 3425692 h 6398252"/>
              <a:gd name="connsiteX220" fmla="*/ 736411 w 7559781"/>
              <a:gd name="connsiteY220" fmla="*/ 2899404 h 6398252"/>
              <a:gd name="connsiteX221" fmla="*/ 623276 w 7559781"/>
              <a:gd name="connsiteY221" fmla="*/ 2361035 h 6398252"/>
              <a:gd name="connsiteX222" fmla="*/ 597246 w 7559781"/>
              <a:gd name="connsiteY222" fmla="*/ 2174973 h 6398252"/>
              <a:gd name="connsiteX223" fmla="*/ 603948 w 7559781"/>
              <a:gd name="connsiteY223" fmla="*/ 1949951 h 6398252"/>
              <a:gd name="connsiteX224" fmla="*/ 681500 w 7559781"/>
              <a:gd name="connsiteY224" fmla="*/ 1738403 h 6398252"/>
              <a:gd name="connsiteX225" fmla="*/ 732226 w 7559781"/>
              <a:gd name="connsiteY225" fmla="*/ 1672338 h 6398252"/>
              <a:gd name="connsiteX226" fmla="*/ 857594 w 7559781"/>
              <a:gd name="connsiteY226" fmla="*/ 1628852 h 6398252"/>
              <a:gd name="connsiteX227" fmla="*/ 933731 w 7559781"/>
              <a:gd name="connsiteY227" fmla="*/ 1610966 h 6398252"/>
              <a:gd name="connsiteX228" fmla="*/ 1280997 w 7559781"/>
              <a:gd name="connsiteY228" fmla="*/ 1691000 h 6398252"/>
              <a:gd name="connsiteX229" fmla="*/ 1618617 w 7559781"/>
              <a:gd name="connsiteY229" fmla="*/ 2065031 h 6398252"/>
              <a:gd name="connsiteX230" fmla="*/ 1712844 w 7559781"/>
              <a:gd name="connsiteY230" fmla="*/ 2182463 h 6398252"/>
              <a:gd name="connsiteX231" fmla="*/ 1735245 w 7559781"/>
              <a:gd name="connsiteY231" fmla="*/ 2204557 h 6398252"/>
              <a:gd name="connsiteX232" fmla="*/ 1810774 w 7559781"/>
              <a:gd name="connsiteY232" fmla="*/ 2195469 h 6398252"/>
              <a:gd name="connsiteX233" fmla="*/ 1895815 w 7559781"/>
              <a:gd name="connsiteY233" fmla="*/ 1977158 h 6398252"/>
              <a:gd name="connsiteX234" fmla="*/ 1964162 w 7559781"/>
              <a:gd name="connsiteY234" fmla="*/ 1695537 h 6398252"/>
              <a:gd name="connsiteX235" fmla="*/ 2226201 w 7559781"/>
              <a:gd name="connsiteY235" fmla="*/ 1394135 h 6398252"/>
              <a:gd name="connsiteX236" fmla="*/ 2540313 w 7559781"/>
              <a:gd name="connsiteY236" fmla="*/ 1199190 h 6398252"/>
              <a:gd name="connsiteX237" fmla="*/ 2673055 w 7559781"/>
              <a:gd name="connsiteY237" fmla="*/ 1154394 h 6398252"/>
              <a:gd name="connsiteX238" fmla="*/ 2769264 w 7559781"/>
              <a:gd name="connsiteY238" fmla="*/ 1130219 h 6398252"/>
              <a:gd name="connsiteX239" fmla="*/ 3029264 w 7559781"/>
              <a:gd name="connsiteY239" fmla="*/ 1110598 h 6398252"/>
              <a:gd name="connsiteX240" fmla="*/ 3170754 w 7559781"/>
              <a:gd name="connsiteY240" fmla="*/ 980581 h 6398252"/>
              <a:gd name="connsiteX241" fmla="*/ 3147978 w 7559781"/>
              <a:gd name="connsiteY241" fmla="*/ 956382 h 6398252"/>
              <a:gd name="connsiteX242" fmla="*/ 3108434 w 7559781"/>
              <a:gd name="connsiteY242" fmla="*/ 950920 h 6398252"/>
              <a:gd name="connsiteX243" fmla="*/ 3078833 w 7559781"/>
              <a:gd name="connsiteY243" fmla="*/ 921957 h 6398252"/>
              <a:gd name="connsiteX244" fmla="*/ 3033355 w 7559781"/>
              <a:gd name="connsiteY244" fmla="*/ 880064 h 6398252"/>
              <a:gd name="connsiteX245" fmla="*/ 2988040 w 7559781"/>
              <a:gd name="connsiteY245" fmla="*/ 869653 h 6398252"/>
              <a:gd name="connsiteX246" fmla="*/ 2942322 w 7559781"/>
              <a:gd name="connsiteY246" fmla="*/ 789772 h 6398252"/>
              <a:gd name="connsiteX247" fmla="*/ 2964930 w 7559781"/>
              <a:gd name="connsiteY247" fmla="*/ 733596 h 6398252"/>
              <a:gd name="connsiteX248" fmla="*/ 2971644 w 7559781"/>
              <a:gd name="connsiteY248" fmla="*/ 704151 h 6398252"/>
              <a:gd name="connsiteX249" fmla="*/ 2987543 w 7559781"/>
              <a:gd name="connsiteY249" fmla="*/ 637761 h 6398252"/>
              <a:gd name="connsiteX250" fmla="*/ 2992164 w 7559781"/>
              <a:gd name="connsiteY250" fmla="*/ 617923 h 6398252"/>
              <a:gd name="connsiteX251" fmla="*/ 2928939 w 7559781"/>
              <a:gd name="connsiteY251" fmla="*/ 512907 h 6398252"/>
              <a:gd name="connsiteX252" fmla="*/ 2933322 w 7559781"/>
              <a:gd name="connsiteY252" fmla="*/ 455083 h 6398252"/>
              <a:gd name="connsiteX253" fmla="*/ 2965105 w 7559781"/>
              <a:gd name="connsiteY253" fmla="*/ 401621 h 6398252"/>
              <a:gd name="connsiteX254" fmla="*/ 3045424 w 7559781"/>
              <a:gd name="connsiteY254" fmla="*/ 315624 h 6398252"/>
              <a:gd name="connsiteX255" fmla="*/ 3142860 w 7559781"/>
              <a:gd name="connsiteY255" fmla="*/ 283083 h 6398252"/>
              <a:gd name="connsiteX256" fmla="*/ 3199716 w 7559781"/>
              <a:gd name="connsiteY256" fmla="*/ 303394 h 6398252"/>
              <a:gd name="connsiteX257" fmla="*/ 3227980 w 7559781"/>
              <a:gd name="connsiteY257" fmla="*/ 355412 h 6398252"/>
              <a:gd name="connsiteX258" fmla="*/ 3288768 w 7559781"/>
              <a:gd name="connsiteY258" fmla="*/ 397843 h 6398252"/>
              <a:gd name="connsiteX259" fmla="*/ 3345291 w 7559781"/>
              <a:gd name="connsiteY259" fmla="*/ 355193 h 6398252"/>
              <a:gd name="connsiteX260" fmla="*/ 3466152 w 7559781"/>
              <a:gd name="connsiteY260" fmla="*/ 139747 h 6398252"/>
              <a:gd name="connsiteX261" fmla="*/ 3553861 w 7559781"/>
              <a:gd name="connsiteY261" fmla="*/ 61670 h 6398252"/>
              <a:gd name="connsiteX262" fmla="*/ 3840087 w 7559781"/>
              <a:gd name="connsiteY262" fmla="*/ 1748 h 639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</a:cxnLst>
            <a:rect l="l" t="t" r="r" b="b"/>
            <a:pathLst>
              <a:path w="7559781" h="6398252">
                <a:moveTo>
                  <a:pt x="984637" y="4087029"/>
                </a:moveTo>
                <a:cubicBezTo>
                  <a:pt x="965936" y="4083402"/>
                  <a:pt x="949624" y="4093637"/>
                  <a:pt x="939567" y="4114985"/>
                </a:cubicBezTo>
                <a:cubicBezTo>
                  <a:pt x="937157" y="4119760"/>
                  <a:pt x="931341" y="4126770"/>
                  <a:pt x="926941" y="4126468"/>
                </a:cubicBezTo>
                <a:cubicBezTo>
                  <a:pt x="895272" y="4125579"/>
                  <a:pt x="895241" y="4146773"/>
                  <a:pt x="895393" y="4169019"/>
                </a:cubicBezTo>
                <a:cubicBezTo>
                  <a:pt x="895361" y="4190214"/>
                  <a:pt x="893654" y="4211162"/>
                  <a:pt x="894052" y="4231736"/>
                </a:cubicBezTo>
                <a:cubicBezTo>
                  <a:pt x="894405" y="4264269"/>
                  <a:pt x="910241" y="4289161"/>
                  <a:pt x="934996" y="4309205"/>
                </a:cubicBezTo>
                <a:cubicBezTo>
                  <a:pt x="955218" y="4325167"/>
                  <a:pt x="967671" y="4321866"/>
                  <a:pt x="971167" y="4295709"/>
                </a:cubicBezTo>
                <a:cubicBezTo>
                  <a:pt x="973681" y="4276247"/>
                  <a:pt x="968263" y="4254938"/>
                  <a:pt x="965136" y="4234307"/>
                </a:cubicBezTo>
                <a:cubicBezTo>
                  <a:pt x="962069" y="4210947"/>
                  <a:pt x="957325" y="4187343"/>
                  <a:pt x="953206" y="4164172"/>
                </a:cubicBezTo>
                <a:cubicBezTo>
                  <a:pt x="956798" y="4162988"/>
                  <a:pt x="960391" y="4161806"/>
                  <a:pt x="963984" y="4160625"/>
                </a:cubicBezTo>
                <a:cubicBezTo>
                  <a:pt x="969508" y="4167247"/>
                  <a:pt x="978813" y="4173741"/>
                  <a:pt x="979502" y="4180682"/>
                </a:cubicBezTo>
                <a:cubicBezTo>
                  <a:pt x="984457" y="4223805"/>
                  <a:pt x="993377" y="4267855"/>
                  <a:pt x="987857" y="4310126"/>
                </a:cubicBezTo>
                <a:cubicBezTo>
                  <a:pt x="985916" y="4341982"/>
                  <a:pt x="990657" y="4365587"/>
                  <a:pt x="1007301" y="4391963"/>
                </a:cubicBezTo>
                <a:cubicBezTo>
                  <a:pt x="1045320" y="4370532"/>
                  <a:pt x="1085766" y="4353559"/>
                  <a:pt x="1106349" y="4313499"/>
                </a:cubicBezTo>
                <a:cubicBezTo>
                  <a:pt x="1119700" y="4287764"/>
                  <a:pt x="1126414" y="4258319"/>
                  <a:pt x="1136851" y="4231473"/>
                </a:cubicBezTo>
                <a:cubicBezTo>
                  <a:pt x="1144633" y="4211073"/>
                  <a:pt x="1140581" y="4194409"/>
                  <a:pt x="1123647" y="4181666"/>
                </a:cubicBezTo>
                <a:cubicBezTo>
                  <a:pt x="1083760" y="4152904"/>
                  <a:pt x="1044742" y="4122901"/>
                  <a:pt x="1003989" y="4095379"/>
                </a:cubicBezTo>
                <a:cubicBezTo>
                  <a:pt x="997369" y="4090988"/>
                  <a:pt x="990870" y="4088238"/>
                  <a:pt x="984637" y="4087029"/>
                </a:cubicBezTo>
                <a:close/>
                <a:moveTo>
                  <a:pt x="1712659" y="3790465"/>
                </a:moveTo>
                <a:cubicBezTo>
                  <a:pt x="1695199" y="3790039"/>
                  <a:pt x="1677339" y="3803402"/>
                  <a:pt x="1659342" y="3830507"/>
                </a:cubicBezTo>
                <a:cubicBezTo>
                  <a:pt x="1656428" y="3829396"/>
                  <a:pt x="1653513" y="3828283"/>
                  <a:pt x="1650167" y="3827792"/>
                </a:cubicBezTo>
                <a:cubicBezTo>
                  <a:pt x="1634616" y="3877824"/>
                  <a:pt x="1614667" y="3927549"/>
                  <a:pt x="1603705" y="3978939"/>
                </a:cubicBezTo>
                <a:cubicBezTo>
                  <a:pt x="1588928" y="4051649"/>
                  <a:pt x="1593183" y="4127494"/>
                  <a:pt x="1572955" y="4200087"/>
                </a:cubicBezTo>
                <a:cubicBezTo>
                  <a:pt x="1570918" y="4206971"/>
                  <a:pt x="1572851" y="4214777"/>
                  <a:pt x="1573541" y="4221716"/>
                </a:cubicBezTo>
                <a:cubicBezTo>
                  <a:pt x="1586657" y="4344337"/>
                  <a:pt x="1599774" y="4466959"/>
                  <a:pt x="1614564" y="4589825"/>
                </a:cubicBezTo>
                <a:cubicBezTo>
                  <a:pt x="1619388" y="4629170"/>
                  <a:pt x="1627992" y="4668384"/>
                  <a:pt x="1638516" y="4706174"/>
                </a:cubicBezTo>
                <a:cubicBezTo>
                  <a:pt x="1646301" y="4734669"/>
                  <a:pt x="1667519" y="4753168"/>
                  <a:pt x="1698626" y="4750896"/>
                </a:cubicBezTo>
                <a:cubicBezTo>
                  <a:pt x="1732890" y="4748063"/>
                  <a:pt x="1740476" y="4766272"/>
                  <a:pt x="1739458" y="4794160"/>
                </a:cubicBezTo>
                <a:cubicBezTo>
                  <a:pt x="1738236" y="4851422"/>
                  <a:pt x="1736578" y="4909304"/>
                  <a:pt x="1735974" y="4966998"/>
                </a:cubicBezTo>
                <a:cubicBezTo>
                  <a:pt x="1735744" y="5026801"/>
                  <a:pt x="1758214" y="5055400"/>
                  <a:pt x="1816297" y="5067345"/>
                </a:cubicBezTo>
                <a:cubicBezTo>
                  <a:pt x="2046273" y="5117171"/>
                  <a:pt x="2273722" y="5177224"/>
                  <a:pt x="2491237" y="5270011"/>
                </a:cubicBezTo>
                <a:cubicBezTo>
                  <a:pt x="2552375" y="5296082"/>
                  <a:pt x="2616789" y="5316135"/>
                  <a:pt x="2680829" y="5334082"/>
                </a:cubicBezTo>
                <a:cubicBezTo>
                  <a:pt x="2720876" y="5345432"/>
                  <a:pt x="2727430" y="5333400"/>
                  <a:pt x="2721796" y="5292568"/>
                </a:cubicBezTo>
                <a:cubicBezTo>
                  <a:pt x="2714292" y="5241206"/>
                  <a:pt x="2708706" y="5188416"/>
                  <a:pt x="2710433" y="5137040"/>
                </a:cubicBezTo>
                <a:cubicBezTo>
                  <a:pt x="2712907" y="5040984"/>
                  <a:pt x="2783050" y="4989392"/>
                  <a:pt x="2852948" y="4939474"/>
                </a:cubicBezTo>
                <a:cubicBezTo>
                  <a:pt x="2863597" y="4932148"/>
                  <a:pt x="2878776" y="4928905"/>
                  <a:pt x="2891790" y="4928763"/>
                </a:cubicBezTo>
                <a:cubicBezTo>
                  <a:pt x="2969250" y="4927483"/>
                  <a:pt x="3041036" y="4946225"/>
                  <a:pt x="3101405" y="4998509"/>
                </a:cubicBezTo>
                <a:cubicBezTo>
                  <a:pt x="3123241" y="5017442"/>
                  <a:pt x="3142483" y="5040096"/>
                  <a:pt x="3164510" y="5060084"/>
                </a:cubicBezTo>
                <a:cubicBezTo>
                  <a:pt x="3178098" y="5072336"/>
                  <a:pt x="3190644" y="5094008"/>
                  <a:pt x="3214670" y="5079413"/>
                </a:cubicBezTo>
                <a:cubicBezTo>
                  <a:pt x="3246990" y="5059539"/>
                  <a:pt x="3257312" y="5038147"/>
                  <a:pt x="3249585" y="5006924"/>
                </a:cubicBezTo>
                <a:cubicBezTo>
                  <a:pt x="3238558" y="4963249"/>
                  <a:pt x="3231123" y="4918395"/>
                  <a:pt x="3216504" y="4875901"/>
                </a:cubicBezTo>
                <a:cubicBezTo>
                  <a:pt x="3195352" y="4815012"/>
                  <a:pt x="3193230" y="4757260"/>
                  <a:pt x="3227364" y="4701750"/>
                </a:cubicBezTo>
                <a:cubicBezTo>
                  <a:pt x="3236081" y="4686618"/>
                  <a:pt x="3247898" y="4673650"/>
                  <a:pt x="3255997" y="4658086"/>
                </a:cubicBezTo>
                <a:cubicBezTo>
                  <a:pt x="3265638" y="4638984"/>
                  <a:pt x="3272366" y="4618775"/>
                  <a:pt x="3280147" y="4598377"/>
                </a:cubicBezTo>
                <a:cubicBezTo>
                  <a:pt x="3259691" y="4593321"/>
                  <a:pt x="3239479" y="4586594"/>
                  <a:pt x="3218589" y="4582159"/>
                </a:cubicBezTo>
                <a:cubicBezTo>
                  <a:pt x="3209602" y="4580499"/>
                  <a:pt x="3199934" y="4581132"/>
                  <a:pt x="3190700" y="4581144"/>
                </a:cubicBezTo>
                <a:cubicBezTo>
                  <a:pt x="3106791" y="4579769"/>
                  <a:pt x="3024240" y="4573807"/>
                  <a:pt x="2942961" y="4547516"/>
                </a:cubicBezTo>
                <a:cubicBezTo>
                  <a:pt x="2762055" y="4489507"/>
                  <a:pt x="2579849" y="4433357"/>
                  <a:pt x="2398508" y="4375969"/>
                </a:cubicBezTo>
                <a:cubicBezTo>
                  <a:pt x="2234467" y="4324196"/>
                  <a:pt x="2094541" y="4233908"/>
                  <a:pt x="1970318" y="4115834"/>
                </a:cubicBezTo>
                <a:cubicBezTo>
                  <a:pt x="1884133" y="4034460"/>
                  <a:pt x="1820544" y="3936569"/>
                  <a:pt x="1763579" y="3833155"/>
                </a:cubicBezTo>
                <a:cubicBezTo>
                  <a:pt x="1747181" y="3805105"/>
                  <a:pt x="1730120" y="3790891"/>
                  <a:pt x="1712659" y="3790465"/>
                </a:cubicBezTo>
                <a:close/>
                <a:moveTo>
                  <a:pt x="2263564" y="2436221"/>
                </a:moveTo>
                <a:cubicBezTo>
                  <a:pt x="2254359" y="2439828"/>
                  <a:pt x="2247103" y="2447909"/>
                  <a:pt x="2242194" y="2461548"/>
                </a:cubicBezTo>
                <a:cubicBezTo>
                  <a:pt x="2227873" y="2503213"/>
                  <a:pt x="2212745" y="2543388"/>
                  <a:pt x="2200097" y="2585297"/>
                </a:cubicBezTo>
                <a:cubicBezTo>
                  <a:pt x="2197196" y="2593419"/>
                  <a:pt x="2199140" y="2610459"/>
                  <a:pt x="2203915" y="2612870"/>
                </a:cubicBezTo>
                <a:cubicBezTo>
                  <a:pt x="2213898" y="2617070"/>
                  <a:pt x="2230013" y="2619093"/>
                  <a:pt x="2237689" y="2613381"/>
                </a:cubicBezTo>
                <a:cubicBezTo>
                  <a:pt x="2264556" y="2593391"/>
                  <a:pt x="2288756" y="2570615"/>
                  <a:pt x="2318035" y="2545851"/>
                </a:cubicBezTo>
                <a:cubicBezTo>
                  <a:pt x="2320924" y="2528495"/>
                  <a:pt x="2322444" y="2506493"/>
                  <a:pt x="2327500" y="2486037"/>
                </a:cubicBezTo>
                <a:cubicBezTo>
                  <a:pt x="2330950" y="2471842"/>
                  <a:pt x="2329124" y="2461573"/>
                  <a:pt x="2323489" y="2453950"/>
                </a:cubicBezTo>
                <a:cubicBezTo>
                  <a:pt x="2317854" y="2446328"/>
                  <a:pt x="2308413" y="2441351"/>
                  <a:pt x="2296634" y="2437742"/>
                </a:cubicBezTo>
                <a:cubicBezTo>
                  <a:pt x="2283925" y="2433483"/>
                  <a:pt x="2272770" y="2432615"/>
                  <a:pt x="2263564" y="2436221"/>
                </a:cubicBezTo>
                <a:close/>
                <a:moveTo>
                  <a:pt x="3840087" y="1748"/>
                </a:moveTo>
                <a:cubicBezTo>
                  <a:pt x="3872902" y="4791"/>
                  <a:pt x="3906155" y="11916"/>
                  <a:pt x="3939945" y="23970"/>
                </a:cubicBezTo>
                <a:cubicBezTo>
                  <a:pt x="3972434" y="35578"/>
                  <a:pt x="4006524" y="40922"/>
                  <a:pt x="4039690" y="50236"/>
                </a:cubicBezTo>
                <a:cubicBezTo>
                  <a:pt x="4052834" y="53874"/>
                  <a:pt x="4065729" y="59186"/>
                  <a:pt x="4075841" y="67168"/>
                </a:cubicBezTo>
                <a:cubicBezTo>
                  <a:pt x="4129876" y="111342"/>
                  <a:pt x="4180695" y="158805"/>
                  <a:pt x="4236461" y="200498"/>
                </a:cubicBezTo>
                <a:cubicBezTo>
                  <a:pt x="4295518" y="245409"/>
                  <a:pt x="4331415" y="303675"/>
                  <a:pt x="4344152" y="375295"/>
                </a:cubicBezTo>
                <a:cubicBezTo>
                  <a:pt x="4364382" y="489046"/>
                  <a:pt x="4364906" y="601954"/>
                  <a:pt x="4321427" y="711824"/>
                </a:cubicBezTo>
                <a:cubicBezTo>
                  <a:pt x="4306542" y="750328"/>
                  <a:pt x="4293086" y="790749"/>
                  <a:pt x="4284466" y="830857"/>
                </a:cubicBezTo>
                <a:cubicBezTo>
                  <a:pt x="4280524" y="848398"/>
                  <a:pt x="4283099" y="875104"/>
                  <a:pt x="4294394" y="886677"/>
                </a:cubicBezTo>
                <a:cubicBezTo>
                  <a:pt x="4312020" y="906361"/>
                  <a:pt x="4310056" y="919749"/>
                  <a:pt x="4294713" y="940406"/>
                </a:cubicBezTo>
                <a:cubicBezTo>
                  <a:pt x="4325540" y="960999"/>
                  <a:pt x="4358954" y="968640"/>
                  <a:pt x="4393161" y="968531"/>
                </a:cubicBezTo>
                <a:cubicBezTo>
                  <a:pt x="4426934" y="969044"/>
                  <a:pt x="4459772" y="964292"/>
                  <a:pt x="4493172" y="962697"/>
                </a:cubicBezTo>
                <a:cubicBezTo>
                  <a:pt x="4515230" y="961490"/>
                  <a:pt x="4537725" y="959664"/>
                  <a:pt x="4559294" y="961801"/>
                </a:cubicBezTo>
                <a:cubicBezTo>
                  <a:pt x="4629886" y="967718"/>
                  <a:pt x="4699224" y="963534"/>
                  <a:pt x="4764125" y="931348"/>
                </a:cubicBezTo>
                <a:cubicBezTo>
                  <a:pt x="4778555" y="923893"/>
                  <a:pt x="4796401" y="923435"/>
                  <a:pt x="4813253" y="920438"/>
                </a:cubicBezTo>
                <a:cubicBezTo>
                  <a:pt x="5024147" y="881300"/>
                  <a:pt x="5234982" y="844888"/>
                  <a:pt x="5445934" y="803025"/>
                </a:cubicBezTo>
                <a:cubicBezTo>
                  <a:pt x="5527714" y="786306"/>
                  <a:pt x="5606623" y="756516"/>
                  <a:pt x="5687652" y="735587"/>
                </a:cubicBezTo>
                <a:cubicBezTo>
                  <a:pt x="5907508" y="679643"/>
                  <a:pt x="6131511" y="665337"/>
                  <a:pt x="6356825" y="658404"/>
                </a:cubicBezTo>
                <a:cubicBezTo>
                  <a:pt x="6498979" y="654308"/>
                  <a:pt x="6641812" y="647921"/>
                  <a:pt x="6780265" y="610800"/>
                </a:cubicBezTo>
                <a:cubicBezTo>
                  <a:pt x="6844011" y="593488"/>
                  <a:pt x="6907682" y="569669"/>
                  <a:pt x="6967693" y="540523"/>
                </a:cubicBezTo>
                <a:cubicBezTo>
                  <a:pt x="7059721" y="495905"/>
                  <a:pt x="7155811" y="477185"/>
                  <a:pt x="7256702" y="479342"/>
                </a:cubicBezTo>
                <a:cubicBezTo>
                  <a:pt x="7279043" y="479717"/>
                  <a:pt x="7292263" y="482255"/>
                  <a:pt x="7301305" y="489950"/>
                </a:cubicBezTo>
                <a:cubicBezTo>
                  <a:pt x="7310346" y="497646"/>
                  <a:pt x="7315213" y="510500"/>
                  <a:pt x="7320848" y="531498"/>
                </a:cubicBezTo>
                <a:cubicBezTo>
                  <a:pt x="7324151" y="543949"/>
                  <a:pt x="7334334" y="558438"/>
                  <a:pt x="7345557" y="563503"/>
                </a:cubicBezTo>
                <a:cubicBezTo>
                  <a:pt x="7375260" y="577779"/>
                  <a:pt x="7387806" y="599451"/>
                  <a:pt x="7386299" y="630688"/>
                </a:cubicBezTo>
                <a:cubicBezTo>
                  <a:pt x="7385328" y="646614"/>
                  <a:pt x="7389929" y="657206"/>
                  <a:pt x="7407962" y="657800"/>
                </a:cubicBezTo>
                <a:cubicBezTo>
                  <a:pt x="7435850" y="658818"/>
                  <a:pt x="7453781" y="674099"/>
                  <a:pt x="7466701" y="697879"/>
                </a:cubicBezTo>
                <a:cubicBezTo>
                  <a:pt x="7473349" y="710822"/>
                  <a:pt x="7483403" y="721528"/>
                  <a:pt x="7492779" y="734530"/>
                </a:cubicBezTo>
                <a:cubicBezTo>
                  <a:pt x="7485044" y="742969"/>
                  <a:pt x="7477496" y="752460"/>
                  <a:pt x="7462893" y="768096"/>
                </a:cubicBezTo>
                <a:cubicBezTo>
                  <a:pt x="7480984" y="765965"/>
                  <a:pt x="7491703" y="765144"/>
                  <a:pt x="7500996" y="762406"/>
                </a:cubicBezTo>
                <a:cubicBezTo>
                  <a:pt x="7525093" y="754317"/>
                  <a:pt x="7540469" y="761361"/>
                  <a:pt x="7550665" y="785081"/>
                </a:cubicBezTo>
                <a:cubicBezTo>
                  <a:pt x="7560427" y="809422"/>
                  <a:pt x="7568269" y="835192"/>
                  <a:pt x="7541459" y="852457"/>
                </a:cubicBezTo>
                <a:cubicBezTo>
                  <a:pt x="7507838" y="874190"/>
                  <a:pt x="7472415" y="891901"/>
                  <a:pt x="7438420" y="911528"/>
                </a:cubicBezTo>
                <a:cubicBezTo>
                  <a:pt x="7429071" y="916994"/>
                  <a:pt x="7422576" y="926299"/>
                  <a:pt x="7414221" y="934302"/>
                </a:cubicBezTo>
                <a:cubicBezTo>
                  <a:pt x="7422472" y="940985"/>
                  <a:pt x="7431155" y="947046"/>
                  <a:pt x="7439406" y="953728"/>
                </a:cubicBezTo>
                <a:cubicBezTo>
                  <a:pt x="7446417" y="959543"/>
                  <a:pt x="7456341" y="966470"/>
                  <a:pt x="7457033" y="973410"/>
                </a:cubicBezTo>
                <a:cubicBezTo>
                  <a:pt x="7457536" y="979298"/>
                  <a:pt x="7448503" y="989597"/>
                  <a:pt x="7441505" y="993014"/>
                </a:cubicBezTo>
                <a:cubicBezTo>
                  <a:pt x="7391032" y="1017747"/>
                  <a:pt x="7342887" y="1021964"/>
                  <a:pt x="7285844" y="1000596"/>
                </a:cubicBezTo>
                <a:cubicBezTo>
                  <a:pt x="7184660" y="963179"/>
                  <a:pt x="7078162" y="938657"/>
                  <a:pt x="6973888" y="908309"/>
                </a:cubicBezTo>
                <a:cubicBezTo>
                  <a:pt x="6969299" y="906951"/>
                  <a:pt x="6963226" y="906401"/>
                  <a:pt x="6958581" y="907771"/>
                </a:cubicBezTo>
                <a:cubicBezTo>
                  <a:pt x="6817763" y="937705"/>
                  <a:pt x="6675195" y="911993"/>
                  <a:pt x="6538171" y="951032"/>
                </a:cubicBezTo>
                <a:cubicBezTo>
                  <a:pt x="6457516" y="974070"/>
                  <a:pt x="6376920" y="994377"/>
                  <a:pt x="6298069" y="1021442"/>
                </a:cubicBezTo>
                <a:cubicBezTo>
                  <a:pt x="6148604" y="1073016"/>
                  <a:pt x="6001561" y="1129047"/>
                  <a:pt x="5839699" y="1132301"/>
                </a:cubicBezTo>
                <a:cubicBezTo>
                  <a:pt x="5785540" y="1133242"/>
                  <a:pt x="5731966" y="1155807"/>
                  <a:pt x="5678379" y="1169141"/>
                </a:cubicBezTo>
                <a:cubicBezTo>
                  <a:pt x="5638918" y="1179420"/>
                  <a:pt x="5600395" y="1194963"/>
                  <a:pt x="5559997" y="1199975"/>
                </a:cubicBezTo>
                <a:cubicBezTo>
                  <a:pt x="5512226" y="1206299"/>
                  <a:pt x="5469921" y="1221971"/>
                  <a:pt x="5426071" y="1241180"/>
                </a:cubicBezTo>
                <a:cubicBezTo>
                  <a:pt x="5355528" y="1272197"/>
                  <a:pt x="5282752" y="1299810"/>
                  <a:pt x="5210032" y="1324694"/>
                </a:cubicBezTo>
                <a:cubicBezTo>
                  <a:pt x="5031826" y="1385725"/>
                  <a:pt x="4853245" y="1444650"/>
                  <a:pt x="4674231" y="1504197"/>
                </a:cubicBezTo>
                <a:cubicBezTo>
                  <a:pt x="4652675" y="1511291"/>
                  <a:pt x="4631060" y="1521109"/>
                  <a:pt x="4608323" y="1524611"/>
                </a:cubicBezTo>
                <a:cubicBezTo>
                  <a:pt x="4557146" y="1533169"/>
                  <a:pt x="4521677" y="1562838"/>
                  <a:pt x="4493723" y="1604210"/>
                </a:cubicBezTo>
                <a:cubicBezTo>
                  <a:pt x="4391918" y="1752704"/>
                  <a:pt x="4289494" y="1900762"/>
                  <a:pt x="4188931" y="2050123"/>
                </a:cubicBezTo>
                <a:cubicBezTo>
                  <a:pt x="4176994" y="2068544"/>
                  <a:pt x="4174119" y="2095132"/>
                  <a:pt x="4173839" y="2118000"/>
                </a:cubicBezTo>
                <a:cubicBezTo>
                  <a:pt x="4172556" y="2177988"/>
                  <a:pt x="4176915" y="2239147"/>
                  <a:pt x="4175630" y="2299137"/>
                </a:cubicBezTo>
                <a:cubicBezTo>
                  <a:pt x="4174687" y="2333530"/>
                  <a:pt x="4181171" y="2363888"/>
                  <a:pt x="4204568" y="2388522"/>
                </a:cubicBezTo>
                <a:cubicBezTo>
                  <a:pt x="4245589" y="2432837"/>
                  <a:pt x="4291678" y="2465928"/>
                  <a:pt x="4356802" y="2462495"/>
                </a:cubicBezTo>
                <a:cubicBezTo>
                  <a:pt x="4387477" y="2460843"/>
                  <a:pt x="4417472" y="2461483"/>
                  <a:pt x="4448025" y="2465285"/>
                </a:cubicBezTo>
                <a:cubicBezTo>
                  <a:pt x="4535541" y="2474710"/>
                  <a:pt x="4627072" y="2521995"/>
                  <a:pt x="4640809" y="2645050"/>
                </a:cubicBezTo>
                <a:cubicBezTo>
                  <a:pt x="4651595" y="2739292"/>
                  <a:pt x="4673099" y="2832714"/>
                  <a:pt x="4691258" y="2925644"/>
                </a:cubicBezTo>
                <a:cubicBezTo>
                  <a:pt x="4698997" y="2966101"/>
                  <a:pt x="4694645" y="3002731"/>
                  <a:pt x="4682677" y="3042346"/>
                </a:cubicBezTo>
                <a:cubicBezTo>
                  <a:pt x="4636157" y="3196219"/>
                  <a:pt x="4593172" y="3351635"/>
                  <a:pt x="4549566" y="3506618"/>
                </a:cubicBezTo>
                <a:cubicBezTo>
                  <a:pt x="4479133" y="3758189"/>
                  <a:pt x="4369204" y="3992335"/>
                  <a:pt x="4226656" y="4211094"/>
                </a:cubicBezTo>
                <a:cubicBezTo>
                  <a:pt x="4122512" y="4370870"/>
                  <a:pt x="4035794" y="4540040"/>
                  <a:pt x="3959434" y="4715518"/>
                </a:cubicBezTo>
                <a:cubicBezTo>
                  <a:pt x="3953935" y="4727362"/>
                  <a:pt x="3952590" y="4741182"/>
                  <a:pt x="3950626" y="4754571"/>
                </a:cubicBezTo>
                <a:cubicBezTo>
                  <a:pt x="3944181" y="4800810"/>
                  <a:pt x="3941270" y="4848591"/>
                  <a:pt x="3931478" y="4894339"/>
                </a:cubicBezTo>
                <a:cubicBezTo>
                  <a:pt x="3921742" y="4937360"/>
                  <a:pt x="3893965" y="4970550"/>
                  <a:pt x="3855884" y="4994707"/>
                </a:cubicBezTo>
                <a:cubicBezTo>
                  <a:pt x="3844182" y="5002222"/>
                  <a:pt x="3830562" y="5011164"/>
                  <a:pt x="3824442" y="5022575"/>
                </a:cubicBezTo>
                <a:cubicBezTo>
                  <a:pt x="3793235" y="5088428"/>
                  <a:pt x="3735345" y="5126433"/>
                  <a:pt x="3680928" y="5168708"/>
                </a:cubicBezTo>
                <a:cubicBezTo>
                  <a:pt x="3633570" y="5204838"/>
                  <a:pt x="3614499" y="5262556"/>
                  <a:pt x="3636141" y="5320098"/>
                </a:cubicBezTo>
                <a:cubicBezTo>
                  <a:pt x="3657352" y="5378260"/>
                  <a:pt x="3691059" y="5421160"/>
                  <a:pt x="3755226" y="5442888"/>
                </a:cubicBezTo>
                <a:cubicBezTo>
                  <a:pt x="3859630" y="5477019"/>
                  <a:pt x="3952848" y="5533780"/>
                  <a:pt x="4030045" y="5613494"/>
                </a:cubicBezTo>
                <a:cubicBezTo>
                  <a:pt x="4110718" y="5697480"/>
                  <a:pt x="4105260" y="5785920"/>
                  <a:pt x="4014511" y="5859103"/>
                </a:cubicBezTo>
                <a:cubicBezTo>
                  <a:pt x="3988883" y="5879959"/>
                  <a:pt x="3960527" y="5900758"/>
                  <a:pt x="3930054" y="5912697"/>
                </a:cubicBezTo>
                <a:cubicBezTo>
                  <a:pt x="3850957" y="5941432"/>
                  <a:pt x="3770561" y="5972029"/>
                  <a:pt x="3688782" y="5988748"/>
                </a:cubicBezTo>
                <a:cubicBezTo>
                  <a:pt x="3613324" y="6004341"/>
                  <a:pt x="3535676" y="6004568"/>
                  <a:pt x="3458155" y="6008577"/>
                </a:cubicBezTo>
                <a:cubicBezTo>
                  <a:pt x="3433370" y="6009725"/>
                  <a:pt x="3416459" y="6015449"/>
                  <a:pt x="3404033" y="6037217"/>
                </a:cubicBezTo>
                <a:cubicBezTo>
                  <a:pt x="3397047" y="6049868"/>
                  <a:pt x="3387768" y="6061842"/>
                  <a:pt x="3378300" y="6072761"/>
                </a:cubicBezTo>
                <a:cubicBezTo>
                  <a:pt x="3348660" y="6104654"/>
                  <a:pt x="3316080" y="6116968"/>
                  <a:pt x="3271749" y="6099863"/>
                </a:cubicBezTo>
                <a:cubicBezTo>
                  <a:pt x="3180979" y="6066023"/>
                  <a:pt x="3094785" y="6024308"/>
                  <a:pt x="3018852" y="5963928"/>
                </a:cubicBezTo>
                <a:cubicBezTo>
                  <a:pt x="2994907" y="5945370"/>
                  <a:pt x="2973430" y="5919309"/>
                  <a:pt x="2959515" y="5892989"/>
                </a:cubicBezTo>
                <a:cubicBezTo>
                  <a:pt x="2928883" y="5833788"/>
                  <a:pt x="2871608" y="5823329"/>
                  <a:pt x="2816311" y="5808715"/>
                </a:cubicBezTo>
                <a:cubicBezTo>
                  <a:pt x="2809430" y="5806680"/>
                  <a:pt x="2796184" y="5817730"/>
                  <a:pt x="2791175" y="5826225"/>
                </a:cubicBezTo>
                <a:cubicBezTo>
                  <a:pt x="2774852" y="5853576"/>
                  <a:pt x="2774831" y="5884002"/>
                  <a:pt x="2788314" y="5910941"/>
                </a:cubicBezTo>
                <a:cubicBezTo>
                  <a:pt x="2825160" y="5983708"/>
                  <a:pt x="2863925" y="6055047"/>
                  <a:pt x="2904177" y="6125576"/>
                </a:cubicBezTo>
                <a:cubicBezTo>
                  <a:pt x="2907594" y="6132574"/>
                  <a:pt x="2927430" y="6137194"/>
                  <a:pt x="2935049" y="6134210"/>
                </a:cubicBezTo>
                <a:cubicBezTo>
                  <a:pt x="3018102" y="6097166"/>
                  <a:pt x="3078759" y="6135813"/>
                  <a:pt x="3133802" y="6191761"/>
                </a:cubicBezTo>
                <a:cubicBezTo>
                  <a:pt x="3143855" y="6202469"/>
                  <a:pt x="3148900" y="6221674"/>
                  <a:pt x="3148364" y="6236979"/>
                </a:cubicBezTo>
                <a:cubicBezTo>
                  <a:pt x="3147126" y="6285009"/>
                  <a:pt x="3126732" y="6326124"/>
                  <a:pt x="3093065" y="6359816"/>
                </a:cubicBezTo>
                <a:lnTo>
                  <a:pt x="3046888" y="6398252"/>
                </a:lnTo>
                <a:lnTo>
                  <a:pt x="2881546" y="6398252"/>
                </a:lnTo>
                <a:lnTo>
                  <a:pt x="2852457" y="6375447"/>
                </a:lnTo>
                <a:cubicBezTo>
                  <a:pt x="2815859" y="6349901"/>
                  <a:pt x="2805653" y="6316948"/>
                  <a:pt x="2818113" y="6273986"/>
                </a:cubicBezTo>
                <a:cubicBezTo>
                  <a:pt x="2827613" y="6241874"/>
                  <a:pt x="2816914" y="6212266"/>
                  <a:pt x="2794080" y="6190791"/>
                </a:cubicBezTo>
                <a:cubicBezTo>
                  <a:pt x="2743883" y="6143762"/>
                  <a:pt x="2692202" y="6097539"/>
                  <a:pt x="2638352" y="6054419"/>
                </a:cubicBezTo>
                <a:cubicBezTo>
                  <a:pt x="2605349" y="6027693"/>
                  <a:pt x="2567581" y="6007788"/>
                  <a:pt x="2532414" y="5984162"/>
                </a:cubicBezTo>
                <a:cubicBezTo>
                  <a:pt x="2523109" y="5977667"/>
                  <a:pt x="2515537" y="5968693"/>
                  <a:pt x="2507098" y="5960958"/>
                </a:cubicBezTo>
                <a:cubicBezTo>
                  <a:pt x="2473778" y="5929396"/>
                  <a:pt x="2440891" y="5897218"/>
                  <a:pt x="2405839" y="5868138"/>
                </a:cubicBezTo>
                <a:cubicBezTo>
                  <a:pt x="2396348" y="5860590"/>
                  <a:pt x="2376021" y="5859316"/>
                  <a:pt x="2363756" y="5863670"/>
                </a:cubicBezTo>
                <a:cubicBezTo>
                  <a:pt x="2278526" y="5894584"/>
                  <a:pt x="2183788" y="5859822"/>
                  <a:pt x="2145012" y="5779251"/>
                </a:cubicBezTo>
                <a:cubicBezTo>
                  <a:pt x="2138796" y="5765687"/>
                  <a:pt x="2139205" y="5746600"/>
                  <a:pt x="2141849" y="5730918"/>
                </a:cubicBezTo>
                <a:cubicBezTo>
                  <a:pt x="2150271" y="5680525"/>
                  <a:pt x="2127774" y="5633457"/>
                  <a:pt x="2078550" y="5619394"/>
                </a:cubicBezTo>
                <a:cubicBezTo>
                  <a:pt x="1780053" y="5535578"/>
                  <a:pt x="1482782" y="5443391"/>
                  <a:pt x="1176269" y="5390880"/>
                </a:cubicBezTo>
                <a:cubicBezTo>
                  <a:pt x="1077157" y="5374281"/>
                  <a:pt x="978116" y="5364189"/>
                  <a:pt x="885227" y="5321492"/>
                </a:cubicBezTo>
                <a:cubicBezTo>
                  <a:pt x="874623" y="5316859"/>
                  <a:pt x="851884" y="5320359"/>
                  <a:pt x="845204" y="5328611"/>
                </a:cubicBezTo>
                <a:cubicBezTo>
                  <a:pt x="827755" y="5349642"/>
                  <a:pt x="815891" y="5374571"/>
                  <a:pt x="802786" y="5398631"/>
                </a:cubicBezTo>
                <a:cubicBezTo>
                  <a:pt x="799510" y="5404649"/>
                  <a:pt x="802061" y="5412887"/>
                  <a:pt x="799591" y="5420388"/>
                </a:cubicBezTo>
                <a:cubicBezTo>
                  <a:pt x="782556" y="5471227"/>
                  <a:pt x="791652" y="5507094"/>
                  <a:pt x="835073" y="5537402"/>
                </a:cubicBezTo>
                <a:cubicBezTo>
                  <a:pt x="843136" y="5543029"/>
                  <a:pt x="861603" y="5543005"/>
                  <a:pt x="870520" y="5538159"/>
                </a:cubicBezTo>
                <a:cubicBezTo>
                  <a:pt x="942046" y="5500448"/>
                  <a:pt x="1041299" y="5530062"/>
                  <a:pt x="1077958" y="5601772"/>
                </a:cubicBezTo>
                <a:cubicBezTo>
                  <a:pt x="1082803" y="5610691"/>
                  <a:pt x="1085296" y="5621656"/>
                  <a:pt x="1085930" y="5631321"/>
                </a:cubicBezTo>
                <a:cubicBezTo>
                  <a:pt x="1092469" y="5747507"/>
                  <a:pt x="971748" y="5838517"/>
                  <a:pt x="894813" y="5815258"/>
                </a:cubicBezTo>
                <a:cubicBezTo>
                  <a:pt x="892518" y="5814580"/>
                  <a:pt x="888925" y="5815761"/>
                  <a:pt x="885766" y="5816325"/>
                </a:cubicBezTo>
                <a:cubicBezTo>
                  <a:pt x="856611" y="5795974"/>
                  <a:pt x="827458" y="5775625"/>
                  <a:pt x="798306" y="5755277"/>
                </a:cubicBezTo>
                <a:cubicBezTo>
                  <a:pt x="784144" y="5730629"/>
                  <a:pt x="769549" y="5706607"/>
                  <a:pt x="778802" y="5676166"/>
                </a:cubicBezTo>
                <a:cubicBezTo>
                  <a:pt x="790339" y="5637171"/>
                  <a:pt x="775182" y="5609987"/>
                  <a:pt x="745467" y="5586478"/>
                </a:cubicBezTo>
                <a:cubicBezTo>
                  <a:pt x="664759" y="5523686"/>
                  <a:pt x="584299" y="5459223"/>
                  <a:pt x="503159" y="5397050"/>
                </a:cubicBezTo>
                <a:cubicBezTo>
                  <a:pt x="457128" y="5361231"/>
                  <a:pt x="409612" y="5326220"/>
                  <a:pt x="362716" y="5291643"/>
                </a:cubicBezTo>
                <a:cubicBezTo>
                  <a:pt x="335857" y="5271970"/>
                  <a:pt x="310005" y="5264075"/>
                  <a:pt x="276628" y="5284135"/>
                </a:cubicBezTo>
                <a:cubicBezTo>
                  <a:pt x="257928" y="5295067"/>
                  <a:pt x="228252" y="5299258"/>
                  <a:pt x="207606" y="5293151"/>
                </a:cubicBezTo>
                <a:cubicBezTo>
                  <a:pt x="97071" y="5261199"/>
                  <a:pt x="60608" y="5150879"/>
                  <a:pt x="130140" y="5059193"/>
                </a:cubicBezTo>
                <a:cubicBezTo>
                  <a:pt x="145914" y="5037917"/>
                  <a:pt x="167516" y="5018862"/>
                  <a:pt x="190054" y="5005075"/>
                </a:cubicBezTo>
                <a:cubicBezTo>
                  <a:pt x="249431" y="4966264"/>
                  <a:pt x="282527" y="4969070"/>
                  <a:pt x="338049" y="5012438"/>
                </a:cubicBezTo>
                <a:cubicBezTo>
                  <a:pt x="351882" y="5023015"/>
                  <a:pt x="365470" y="5035267"/>
                  <a:pt x="378872" y="5046466"/>
                </a:cubicBezTo>
                <a:cubicBezTo>
                  <a:pt x="405239" y="5069483"/>
                  <a:pt x="413456" y="5097358"/>
                  <a:pt x="405384" y="5131392"/>
                </a:cubicBezTo>
                <a:cubicBezTo>
                  <a:pt x="392200" y="5188607"/>
                  <a:pt x="401083" y="5204957"/>
                  <a:pt x="455586" y="5227317"/>
                </a:cubicBezTo>
                <a:cubicBezTo>
                  <a:pt x="477845" y="5236397"/>
                  <a:pt x="500783" y="5243182"/>
                  <a:pt x="523720" y="5249967"/>
                </a:cubicBezTo>
                <a:cubicBezTo>
                  <a:pt x="543744" y="5255642"/>
                  <a:pt x="564389" y="5261750"/>
                  <a:pt x="585150" y="5262403"/>
                </a:cubicBezTo>
                <a:cubicBezTo>
                  <a:pt x="596677" y="5263071"/>
                  <a:pt x="610919" y="5254561"/>
                  <a:pt x="620327" y="5246368"/>
                </a:cubicBezTo>
                <a:cubicBezTo>
                  <a:pt x="623546" y="5243079"/>
                  <a:pt x="614228" y="5227352"/>
                  <a:pt x="610870" y="5217627"/>
                </a:cubicBezTo>
                <a:cubicBezTo>
                  <a:pt x="606198" y="5200528"/>
                  <a:pt x="594833" y="5182449"/>
                  <a:pt x="598718" y="5167633"/>
                </a:cubicBezTo>
                <a:cubicBezTo>
                  <a:pt x="608336" y="5130066"/>
                  <a:pt x="591201" y="5107035"/>
                  <a:pt x="565394" y="5087178"/>
                </a:cubicBezTo>
                <a:cubicBezTo>
                  <a:pt x="452679" y="5000200"/>
                  <a:pt x="338662" y="4915082"/>
                  <a:pt x="227865" y="4826675"/>
                </a:cubicBezTo>
                <a:cubicBezTo>
                  <a:pt x="157703" y="4771244"/>
                  <a:pt x="90572" y="4711470"/>
                  <a:pt x="23439" y="4651696"/>
                </a:cubicBezTo>
                <a:cubicBezTo>
                  <a:pt x="5941" y="4635793"/>
                  <a:pt x="-9892" y="4610903"/>
                  <a:pt x="7612" y="4587145"/>
                </a:cubicBezTo>
                <a:cubicBezTo>
                  <a:pt x="26417" y="4561527"/>
                  <a:pt x="51040" y="4577791"/>
                  <a:pt x="72434" y="4588111"/>
                </a:cubicBezTo>
                <a:cubicBezTo>
                  <a:pt x="121857" y="4612462"/>
                  <a:pt x="123531" y="4612707"/>
                  <a:pt x="134364" y="4557540"/>
                </a:cubicBezTo>
                <a:cubicBezTo>
                  <a:pt x="149139" y="4484829"/>
                  <a:pt x="192518" y="4438541"/>
                  <a:pt x="262522" y="4422831"/>
                </a:cubicBezTo>
                <a:cubicBezTo>
                  <a:pt x="303845" y="4413852"/>
                  <a:pt x="349884" y="4410009"/>
                  <a:pt x="391909" y="4417205"/>
                </a:cubicBezTo>
                <a:cubicBezTo>
                  <a:pt x="462385" y="4428575"/>
                  <a:pt x="531573" y="4451039"/>
                  <a:pt x="600879" y="4468049"/>
                </a:cubicBezTo>
                <a:cubicBezTo>
                  <a:pt x="617988" y="4472610"/>
                  <a:pt x="636959" y="4478474"/>
                  <a:pt x="653191" y="4475045"/>
                </a:cubicBezTo>
                <a:cubicBezTo>
                  <a:pt x="723757" y="4462493"/>
                  <a:pt x="793763" y="4446782"/>
                  <a:pt x="863768" y="4431072"/>
                </a:cubicBezTo>
                <a:cubicBezTo>
                  <a:pt x="865874" y="4430697"/>
                  <a:pt x="867232" y="4426109"/>
                  <a:pt x="869396" y="4423009"/>
                </a:cubicBezTo>
                <a:cubicBezTo>
                  <a:pt x="863872" y="4416386"/>
                  <a:pt x="858968" y="4410195"/>
                  <a:pt x="855492" y="4405924"/>
                </a:cubicBezTo>
                <a:cubicBezTo>
                  <a:pt x="870858" y="4403735"/>
                  <a:pt x="885171" y="4401732"/>
                  <a:pt x="900536" y="4399541"/>
                </a:cubicBezTo>
                <a:cubicBezTo>
                  <a:pt x="898101" y="4385851"/>
                  <a:pt x="896719" y="4371972"/>
                  <a:pt x="893230" y="4358467"/>
                </a:cubicBezTo>
                <a:cubicBezTo>
                  <a:pt x="887810" y="4337156"/>
                  <a:pt x="881338" y="4316032"/>
                  <a:pt x="876539" y="4295154"/>
                </a:cubicBezTo>
                <a:cubicBezTo>
                  <a:pt x="872299" y="4277437"/>
                  <a:pt x="876360" y="4254441"/>
                  <a:pt x="845815" y="4259873"/>
                </a:cubicBezTo>
                <a:cubicBezTo>
                  <a:pt x="842655" y="4260434"/>
                  <a:pt x="837131" y="4253812"/>
                  <a:pt x="835762" y="4249165"/>
                </a:cubicBezTo>
                <a:cubicBezTo>
                  <a:pt x="825871" y="4221045"/>
                  <a:pt x="823915" y="4194771"/>
                  <a:pt x="833169" y="4164331"/>
                </a:cubicBezTo>
                <a:cubicBezTo>
                  <a:pt x="847794" y="4118268"/>
                  <a:pt x="852624" y="4069058"/>
                  <a:pt x="860987" y="4021392"/>
                </a:cubicBezTo>
                <a:cubicBezTo>
                  <a:pt x="862405" y="4014076"/>
                  <a:pt x="856506" y="4005349"/>
                  <a:pt x="855627" y="3997355"/>
                </a:cubicBezTo>
                <a:cubicBezTo>
                  <a:pt x="855123" y="3991469"/>
                  <a:pt x="856844" y="3979753"/>
                  <a:pt x="857896" y="3979566"/>
                </a:cubicBezTo>
                <a:cubicBezTo>
                  <a:pt x="890862" y="3978592"/>
                  <a:pt x="890077" y="3946678"/>
                  <a:pt x="904926" y="3929370"/>
                </a:cubicBezTo>
                <a:cubicBezTo>
                  <a:pt x="909442" y="3924220"/>
                  <a:pt x="920408" y="3921725"/>
                  <a:pt x="927722" y="3923141"/>
                </a:cubicBezTo>
                <a:cubicBezTo>
                  <a:pt x="960140" y="3928242"/>
                  <a:pt x="964516" y="3910079"/>
                  <a:pt x="958099" y="3886229"/>
                </a:cubicBezTo>
                <a:cubicBezTo>
                  <a:pt x="949754" y="3854572"/>
                  <a:pt x="954118" y="3827176"/>
                  <a:pt x="969819" y="3799392"/>
                </a:cubicBezTo>
                <a:cubicBezTo>
                  <a:pt x="978104" y="3784879"/>
                  <a:pt x="980185" y="3766039"/>
                  <a:pt x="980349" y="3748626"/>
                </a:cubicBezTo>
                <a:cubicBezTo>
                  <a:pt x="980933" y="3721356"/>
                  <a:pt x="979409" y="3694464"/>
                  <a:pt x="976212" y="3667327"/>
                </a:cubicBezTo>
                <a:cubicBezTo>
                  <a:pt x="973520" y="3646073"/>
                  <a:pt x="968531" y="3624143"/>
                  <a:pt x="961192" y="3604261"/>
                </a:cubicBezTo>
                <a:cubicBezTo>
                  <a:pt x="939175" y="3544612"/>
                  <a:pt x="911458" y="3486522"/>
                  <a:pt x="893033" y="3425692"/>
                </a:cubicBezTo>
                <a:cubicBezTo>
                  <a:pt x="839690" y="3251008"/>
                  <a:pt x="795454" y="3072531"/>
                  <a:pt x="736411" y="2899404"/>
                </a:cubicBezTo>
                <a:cubicBezTo>
                  <a:pt x="676375" y="2723737"/>
                  <a:pt x="637590" y="2545376"/>
                  <a:pt x="623276" y="2361035"/>
                </a:cubicBezTo>
                <a:cubicBezTo>
                  <a:pt x="618731" y="2298823"/>
                  <a:pt x="612325" y="2235312"/>
                  <a:pt x="597246" y="2174973"/>
                </a:cubicBezTo>
                <a:cubicBezTo>
                  <a:pt x="578739" y="2098403"/>
                  <a:pt x="577400" y="2023669"/>
                  <a:pt x="603948" y="1949951"/>
                </a:cubicBezTo>
                <a:cubicBezTo>
                  <a:pt x="629386" y="1879145"/>
                  <a:pt x="656062" y="1809208"/>
                  <a:pt x="681500" y="1738403"/>
                </a:cubicBezTo>
                <a:cubicBezTo>
                  <a:pt x="701052" y="1716999"/>
                  <a:pt x="716639" y="1694669"/>
                  <a:pt x="732226" y="1672338"/>
                </a:cubicBezTo>
                <a:cubicBezTo>
                  <a:pt x="769743" y="1645019"/>
                  <a:pt x="812363" y="1634180"/>
                  <a:pt x="857594" y="1628852"/>
                </a:cubicBezTo>
                <a:cubicBezTo>
                  <a:pt x="883679" y="1625843"/>
                  <a:pt x="909823" y="1620107"/>
                  <a:pt x="933731" y="1610966"/>
                </a:cubicBezTo>
                <a:cubicBezTo>
                  <a:pt x="1067645" y="1560527"/>
                  <a:pt x="1178566" y="1603820"/>
                  <a:pt x="1280997" y="1691000"/>
                </a:cubicBezTo>
                <a:cubicBezTo>
                  <a:pt x="1409794" y="1801197"/>
                  <a:pt x="1514205" y="1933115"/>
                  <a:pt x="1618617" y="2065031"/>
                </a:cubicBezTo>
                <a:cubicBezTo>
                  <a:pt x="1649467" y="2104093"/>
                  <a:pt x="1680938" y="2143590"/>
                  <a:pt x="1712844" y="2182463"/>
                </a:cubicBezTo>
                <a:cubicBezTo>
                  <a:pt x="1719175" y="2190572"/>
                  <a:pt x="1726995" y="2197875"/>
                  <a:pt x="1735245" y="2204557"/>
                </a:cubicBezTo>
                <a:cubicBezTo>
                  <a:pt x="1769302" y="2231097"/>
                  <a:pt x="1785906" y="2229773"/>
                  <a:pt x="1810774" y="2195469"/>
                </a:cubicBezTo>
                <a:cubicBezTo>
                  <a:pt x="1858341" y="2129964"/>
                  <a:pt x="1892579" y="2059768"/>
                  <a:pt x="1895815" y="1977158"/>
                </a:cubicBezTo>
                <a:cubicBezTo>
                  <a:pt x="1899586" y="1879240"/>
                  <a:pt x="1924683" y="1785136"/>
                  <a:pt x="1964162" y="1695537"/>
                </a:cubicBezTo>
                <a:cubicBezTo>
                  <a:pt x="2020197" y="1567680"/>
                  <a:pt x="2110853" y="1469521"/>
                  <a:pt x="2226201" y="1394135"/>
                </a:cubicBezTo>
                <a:cubicBezTo>
                  <a:pt x="2329414" y="1326883"/>
                  <a:pt x="2433870" y="1260498"/>
                  <a:pt x="2540313" y="1199190"/>
                </a:cubicBezTo>
                <a:cubicBezTo>
                  <a:pt x="2580253" y="1176331"/>
                  <a:pt x="2628270" y="1168335"/>
                  <a:pt x="2673055" y="1154394"/>
                </a:cubicBezTo>
                <a:cubicBezTo>
                  <a:pt x="2704958" y="1144373"/>
                  <a:pt x="2737594" y="1129333"/>
                  <a:pt x="2769264" y="1130219"/>
                </a:cubicBezTo>
                <a:cubicBezTo>
                  <a:pt x="2856707" y="1133140"/>
                  <a:pt x="2938320" y="1084941"/>
                  <a:pt x="3029264" y="1110598"/>
                </a:cubicBezTo>
                <a:cubicBezTo>
                  <a:pt x="3096838" y="1130091"/>
                  <a:pt x="3179769" y="1049603"/>
                  <a:pt x="3170754" y="980581"/>
                </a:cubicBezTo>
                <a:cubicBezTo>
                  <a:pt x="3169687" y="971535"/>
                  <a:pt x="3157340" y="960148"/>
                  <a:pt x="3147978" y="956382"/>
                </a:cubicBezTo>
                <a:cubicBezTo>
                  <a:pt x="3135701" y="951502"/>
                  <a:pt x="3119657" y="955986"/>
                  <a:pt x="3108434" y="950920"/>
                </a:cubicBezTo>
                <a:cubicBezTo>
                  <a:pt x="3095968" y="944987"/>
                  <a:pt x="3080274" y="933109"/>
                  <a:pt x="3078833" y="921957"/>
                </a:cubicBezTo>
                <a:cubicBezTo>
                  <a:pt x="3074830" y="893331"/>
                  <a:pt x="3059945" y="882941"/>
                  <a:pt x="3033355" y="880064"/>
                </a:cubicBezTo>
                <a:cubicBezTo>
                  <a:pt x="3017859" y="878473"/>
                  <a:pt x="3001990" y="874778"/>
                  <a:pt x="2988040" y="869653"/>
                </a:cubicBezTo>
                <a:cubicBezTo>
                  <a:pt x="2948052" y="855576"/>
                  <a:pt x="2936369" y="832662"/>
                  <a:pt x="2942322" y="789772"/>
                </a:cubicBezTo>
                <a:cubicBezTo>
                  <a:pt x="2945084" y="768636"/>
                  <a:pt x="2940096" y="746706"/>
                  <a:pt x="2964930" y="733596"/>
                </a:cubicBezTo>
                <a:cubicBezTo>
                  <a:pt x="2970873" y="730366"/>
                  <a:pt x="2969116" y="714381"/>
                  <a:pt x="2971644" y="704151"/>
                </a:cubicBezTo>
                <a:cubicBezTo>
                  <a:pt x="2976944" y="682021"/>
                  <a:pt x="2982243" y="659890"/>
                  <a:pt x="2987543" y="637761"/>
                </a:cubicBezTo>
                <a:cubicBezTo>
                  <a:pt x="2989579" y="630878"/>
                  <a:pt x="2994647" y="619656"/>
                  <a:pt x="2992164" y="617923"/>
                </a:cubicBezTo>
                <a:cubicBezTo>
                  <a:pt x="2957674" y="592004"/>
                  <a:pt x="2976934" y="535338"/>
                  <a:pt x="2928939" y="512907"/>
                </a:cubicBezTo>
                <a:cubicBezTo>
                  <a:pt x="2904011" y="501041"/>
                  <a:pt x="2912095" y="476242"/>
                  <a:pt x="2933322" y="455083"/>
                </a:cubicBezTo>
                <a:cubicBezTo>
                  <a:pt x="2947680" y="441120"/>
                  <a:pt x="2960917" y="420838"/>
                  <a:pt x="2965105" y="401621"/>
                </a:cubicBezTo>
                <a:cubicBezTo>
                  <a:pt x="2975329" y="355255"/>
                  <a:pt x="3000264" y="327459"/>
                  <a:pt x="3045424" y="315624"/>
                </a:cubicBezTo>
                <a:cubicBezTo>
                  <a:pt x="3078567" y="306469"/>
                  <a:pt x="3111335" y="295209"/>
                  <a:pt x="3142860" y="283083"/>
                </a:cubicBezTo>
                <a:cubicBezTo>
                  <a:pt x="3168875" y="273565"/>
                  <a:pt x="3186056" y="284637"/>
                  <a:pt x="3199716" y="303394"/>
                </a:cubicBezTo>
                <a:cubicBezTo>
                  <a:pt x="3211324" y="319802"/>
                  <a:pt x="3218910" y="338011"/>
                  <a:pt x="3227980" y="355412"/>
                </a:cubicBezTo>
                <a:cubicBezTo>
                  <a:pt x="3241089" y="380245"/>
                  <a:pt x="3258961" y="398253"/>
                  <a:pt x="3288768" y="397843"/>
                </a:cubicBezTo>
                <a:cubicBezTo>
                  <a:pt x="3317523" y="397618"/>
                  <a:pt x="3332619" y="378633"/>
                  <a:pt x="3345291" y="355193"/>
                </a:cubicBezTo>
                <a:cubicBezTo>
                  <a:pt x="3384607" y="283007"/>
                  <a:pt x="3426215" y="211499"/>
                  <a:pt x="3466152" y="139747"/>
                </a:cubicBezTo>
                <a:cubicBezTo>
                  <a:pt x="3486244" y="103034"/>
                  <a:pt x="3517195" y="78513"/>
                  <a:pt x="3553861" y="61670"/>
                </a:cubicBezTo>
                <a:cubicBezTo>
                  <a:pt x="3647133" y="20226"/>
                  <a:pt x="3741641" y="-7380"/>
                  <a:pt x="3840087" y="17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9B065CB-CF70-4144-837F-ED73C7C81F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34677" y="333751"/>
            <a:ext cx="7618137" cy="6057111"/>
          </a:xfrm>
          <a:custGeom>
            <a:avLst/>
            <a:gdLst>
              <a:gd name="connsiteX0" fmla="*/ 2563607 w 7618137"/>
              <a:gd name="connsiteY0" fmla="*/ 2964369 h 6057111"/>
              <a:gd name="connsiteX1" fmla="*/ 6131511 w 7618137"/>
              <a:gd name="connsiteY1" fmla="*/ 2964369 h 6057111"/>
              <a:gd name="connsiteX2" fmla="*/ 6131511 w 7618137"/>
              <a:gd name="connsiteY2" fmla="*/ 5525812 h 6057111"/>
              <a:gd name="connsiteX3" fmla="*/ 2563607 w 7618137"/>
              <a:gd name="connsiteY3" fmla="*/ 5525812 h 6057111"/>
              <a:gd name="connsiteX4" fmla="*/ 0 w 7618137"/>
              <a:gd name="connsiteY4" fmla="*/ 2964368 h 6057111"/>
              <a:gd name="connsiteX5" fmla="*/ 2378604 w 7618137"/>
              <a:gd name="connsiteY5" fmla="*/ 2964368 h 6057111"/>
              <a:gd name="connsiteX6" fmla="*/ 2378604 w 7618137"/>
              <a:gd name="connsiteY6" fmla="*/ 4553678 h 6057111"/>
              <a:gd name="connsiteX7" fmla="*/ 0 w 7618137"/>
              <a:gd name="connsiteY7" fmla="*/ 4553678 h 6057111"/>
              <a:gd name="connsiteX8" fmla="*/ 3752909 w 7618137"/>
              <a:gd name="connsiteY8" fmla="*/ 1683646 h 6057111"/>
              <a:gd name="connsiteX9" fmla="*/ 6131511 w 7618137"/>
              <a:gd name="connsiteY9" fmla="*/ 1683646 h 6057111"/>
              <a:gd name="connsiteX10" fmla="*/ 6131511 w 7618137"/>
              <a:gd name="connsiteY10" fmla="*/ 2826862 h 6057111"/>
              <a:gd name="connsiteX11" fmla="*/ 3752909 w 7618137"/>
              <a:gd name="connsiteY11" fmla="*/ 2826862 h 6057111"/>
              <a:gd name="connsiteX12" fmla="*/ 6313759 w 7618137"/>
              <a:gd name="connsiteY12" fmla="*/ 1676074 h 6057111"/>
              <a:gd name="connsiteX13" fmla="*/ 7618137 w 7618137"/>
              <a:gd name="connsiteY13" fmla="*/ 1676074 h 6057111"/>
              <a:gd name="connsiteX14" fmla="*/ 7618137 w 7618137"/>
              <a:gd name="connsiteY14" fmla="*/ 6057111 h 6057111"/>
              <a:gd name="connsiteX15" fmla="*/ 6313759 w 7618137"/>
              <a:gd name="connsiteY15" fmla="*/ 6057111 h 6057111"/>
              <a:gd name="connsiteX16" fmla="*/ 1189303 w 7618137"/>
              <a:gd name="connsiteY16" fmla="*/ 265418 h 6057111"/>
              <a:gd name="connsiteX17" fmla="*/ 3567906 w 7618137"/>
              <a:gd name="connsiteY17" fmla="*/ 265418 h 6057111"/>
              <a:gd name="connsiteX18" fmla="*/ 3567906 w 7618137"/>
              <a:gd name="connsiteY18" fmla="*/ 2826860 h 6057111"/>
              <a:gd name="connsiteX19" fmla="*/ 1189303 w 7618137"/>
              <a:gd name="connsiteY19" fmla="*/ 2826860 h 6057111"/>
              <a:gd name="connsiteX20" fmla="*/ 3752909 w 7618137"/>
              <a:gd name="connsiteY20" fmla="*/ 0 h 6057111"/>
              <a:gd name="connsiteX21" fmla="*/ 6580800 w 7618137"/>
              <a:gd name="connsiteY21" fmla="*/ 0 h 6057111"/>
              <a:gd name="connsiteX22" fmla="*/ 6580800 w 7618137"/>
              <a:gd name="connsiteY22" fmla="*/ 1546138 h 6057111"/>
              <a:gd name="connsiteX23" fmla="*/ 3752909 w 7618137"/>
              <a:gd name="connsiteY23" fmla="*/ 1546138 h 6057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618137" h="6057111">
                <a:moveTo>
                  <a:pt x="2563607" y="2964369"/>
                </a:moveTo>
                <a:lnTo>
                  <a:pt x="6131511" y="2964369"/>
                </a:lnTo>
                <a:lnTo>
                  <a:pt x="6131511" y="5525812"/>
                </a:lnTo>
                <a:lnTo>
                  <a:pt x="2563607" y="5525812"/>
                </a:lnTo>
                <a:close/>
                <a:moveTo>
                  <a:pt x="0" y="2964368"/>
                </a:moveTo>
                <a:lnTo>
                  <a:pt x="2378604" y="2964368"/>
                </a:lnTo>
                <a:lnTo>
                  <a:pt x="2378604" y="4553678"/>
                </a:lnTo>
                <a:lnTo>
                  <a:pt x="0" y="4553678"/>
                </a:lnTo>
                <a:close/>
                <a:moveTo>
                  <a:pt x="3752909" y="1683646"/>
                </a:moveTo>
                <a:lnTo>
                  <a:pt x="6131511" y="1683646"/>
                </a:lnTo>
                <a:lnTo>
                  <a:pt x="6131511" y="2826862"/>
                </a:lnTo>
                <a:lnTo>
                  <a:pt x="3752909" y="2826862"/>
                </a:lnTo>
                <a:close/>
                <a:moveTo>
                  <a:pt x="6313759" y="1676074"/>
                </a:moveTo>
                <a:lnTo>
                  <a:pt x="7618137" y="1676074"/>
                </a:lnTo>
                <a:lnTo>
                  <a:pt x="7618137" y="6057111"/>
                </a:lnTo>
                <a:lnTo>
                  <a:pt x="6313759" y="6057111"/>
                </a:lnTo>
                <a:close/>
                <a:moveTo>
                  <a:pt x="1189303" y="265418"/>
                </a:moveTo>
                <a:lnTo>
                  <a:pt x="3567906" y="265418"/>
                </a:lnTo>
                <a:lnTo>
                  <a:pt x="3567906" y="2826860"/>
                </a:lnTo>
                <a:lnTo>
                  <a:pt x="1189303" y="2826860"/>
                </a:lnTo>
                <a:close/>
                <a:moveTo>
                  <a:pt x="3752909" y="0"/>
                </a:moveTo>
                <a:lnTo>
                  <a:pt x="6580800" y="0"/>
                </a:lnTo>
                <a:lnTo>
                  <a:pt x="6580800" y="1546138"/>
                </a:lnTo>
                <a:lnTo>
                  <a:pt x="3752909" y="1546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0406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0E30CF-B324-4723-B337-D83A21C001C9}"/>
              </a:ext>
            </a:extLst>
          </p:cNvPr>
          <p:cNvSpPr/>
          <p:nvPr userDrawn="1"/>
        </p:nvSpPr>
        <p:spPr>
          <a:xfrm>
            <a:off x="9114183" y="0"/>
            <a:ext cx="3077817" cy="6858000"/>
          </a:xfrm>
          <a:prstGeom prst="rect">
            <a:avLst/>
          </a:prstGeom>
          <a:gradFill flip="none" rotWithShape="1">
            <a:gsLst>
              <a:gs pos="67000">
                <a:schemeClr val="accent3">
                  <a:alpha val="50000"/>
                </a:schemeClr>
              </a:gs>
              <a:gs pos="33000">
                <a:schemeClr val="accent2"/>
              </a:gs>
              <a:gs pos="0">
                <a:schemeClr val="accent1"/>
              </a:gs>
              <a:gs pos="100000">
                <a:schemeClr val="accent4">
                  <a:alpha val="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D24DF6D-5EC5-4020-8F2C-84E2B6A1734A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973554" y="3663948"/>
            <a:ext cx="3789071" cy="3194052"/>
          </a:xfrm>
          <a:custGeom>
            <a:avLst/>
            <a:gdLst>
              <a:gd name="connsiteX0" fmla="*/ 1894536 w 3789071"/>
              <a:gd name="connsiteY0" fmla="*/ 0 h 3194052"/>
              <a:gd name="connsiteX1" fmla="*/ 2050404 w 3789071"/>
              <a:gd name="connsiteY1" fmla="*/ 64563 h 3194052"/>
              <a:gd name="connsiteX2" fmla="*/ 3724508 w 3789071"/>
              <a:gd name="connsiteY2" fmla="*/ 1738668 h 3194052"/>
              <a:gd name="connsiteX3" fmla="*/ 3724508 w 3789071"/>
              <a:gd name="connsiteY3" fmla="*/ 2050406 h 3194052"/>
              <a:gd name="connsiteX4" fmla="*/ 2580862 w 3789071"/>
              <a:gd name="connsiteY4" fmla="*/ 3194052 h 3194052"/>
              <a:gd name="connsiteX5" fmla="*/ 1208211 w 3789071"/>
              <a:gd name="connsiteY5" fmla="*/ 3194052 h 3194052"/>
              <a:gd name="connsiteX6" fmla="*/ 64563 w 3789071"/>
              <a:gd name="connsiteY6" fmla="*/ 2050404 h 3194052"/>
              <a:gd name="connsiteX7" fmla="*/ 64563 w 3789071"/>
              <a:gd name="connsiteY7" fmla="*/ 1738666 h 3194052"/>
              <a:gd name="connsiteX8" fmla="*/ 1738666 w 3789071"/>
              <a:gd name="connsiteY8" fmla="*/ 64563 h 3194052"/>
              <a:gd name="connsiteX9" fmla="*/ 1894536 w 3789071"/>
              <a:gd name="connsiteY9" fmla="*/ 0 h 319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9071" h="3194052">
                <a:moveTo>
                  <a:pt x="1894536" y="0"/>
                </a:moveTo>
                <a:cubicBezTo>
                  <a:pt x="1950949" y="0"/>
                  <a:pt x="2007362" y="21521"/>
                  <a:pt x="2050404" y="64563"/>
                </a:cubicBezTo>
                <a:lnTo>
                  <a:pt x="3724508" y="1738668"/>
                </a:lnTo>
                <a:cubicBezTo>
                  <a:pt x="3810593" y="1824752"/>
                  <a:pt x="3810593" y="1964322"/>
                  <a:pt x="3724508" y="2050406"/>
                </a:cubicBezTo>
                <a:lnTo>
                  <a:pt x="2580862" y="3194052"/>
                </a:lnTo>
                <a:lnTo>
                  <a:pt x="1208211" y="3194052"/>
                </a:lnTo>
                <a:lnTo>
                  <a:pt x="64563" y="2050404"/>
                </a:lnTo>
                <a:cubicBezTo>
                  <a:pt x="-21521" y="1964319"/>
                  <a:pt x="-21521" y="1824751"/>
                  <a:pt x="64563" y="1738666"/>
                </a:cubicBezTo>
                <a:lnTo>
                  <a:pt x="1738666" y="64563"/>
                </a:lnTo>
                <a:cubicBezTo>
                  <a:pt x="1781708" y="21521"/>
                  <a:pt x="1838121" y="0"/>
                  <a:pt x="18945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5A6025F-E637-43D5-B73F-6EFCD9F9C6BE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73553" y="0"/>
            <a:ext cx="3789071" cy="3193646"/>
          </a:xfrm>
          <a:custGeom>
            <a:avLst/>
            <a:gdLst>
              <a:gd name="connsiteX0" fmla="*/ 1207804 w 3789071"/>
              <a:gd name="connsiteY0" fmla="*/ 0 h 3193646"/>
              <a:gd name="connsiteX1" fmla="*/ 2581266 w 3789071"/>
              <a:gd name="connsiteY1" fmla="*/ 0 h 3193646"/>
              <a:gd name="connsiteX2" fmla="*/ 3724508 w 3789071"/>
              <a:gd name="connsiteY2" fmla="*/ 1143243 h 3193646"/>
              <a:gd name="connsiteX3" fmla="*/ 3724508 w 3789071"/>
              <a:gd name="connsiteY3" fmla="*/ 1454980 h 3193646"/>
              <a:gd name="connsiteX4" fmla="*/ 2050406 w 3789071"/>
              <a:gd name="connsiteY4" fmla="*/ 3129083 h 3193646"/>
              <a:gd name="connsiteX5" fmla="*/ 1738668 w 3789071"/>
              <a:gd name="connsiteY5" fmla="*/ 3129083 h 3193646"/>
              <a:gd name="connsiteX6" fmla="*/ 64563 w 3789071"/>
              <a:gd name="connsiteY6" fmla="*/ 1454978 h 3193646"/>
              <a:gd name="connsiteX7" fmla="*/ 64563 w 3789071"/>
              <a:gd name="connsiteY7" fmla="*/ 1143241 h 319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89071" h="3193646">
                <a:moveTo>
                  <a:pt x="1207804" y="0"/>
                </a:moveTo>
                <a:lnTo>
                  <a:pt x="2581266" y="0"/>
                </a:lnTo>
                <a:lnTo>
                  <a:pt x="3724508" y="1143243"/>
                </a:lnTo>
                <a:cubicBezTo>
                  <a:pt x="3810593" y="1229327"/>
                  <a:pt x="3810593" y="1368897"/>
                  <a:pt x="3724508" y="1454980"/>
                </a:cubicBezTo>
                <a:lnTo>
                  <a:pt x="2050406" y="3129083"/>
                </a:lnTo>
                <a:cubicBezTo>
                  <a:pt x="1964322" y="3215168"/>
                  <a:pt x="1824752" y="3215168"/>
                  <a:pt x="1738668" y="3129083"/>
                </a:cubicBezTo>
                <a:lnTo>
                  <a:pt x="64563" y="1454978"/>
                </a:lnTo>
                <a:cubicBezTo>
                  <a:pt x="-21521" y="1368894"/>
                  <a:pt x="-21521" y="1229326"/>
                  <a:pt x="64563" y="1143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19">
            <a:extLst>
              <a:ext uri="{FF2B5EF4-FFF2-40B4-BE49-F238E27FC236}">
                <a16:creationId xmlns:a16="http://schemas.microsoft.com/office/drawing/2014/main" id="{6C3356E6-6695-44F2-82BC-F1F29B069A1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154452" y="1534464"/>
            <a:ext cx="3789072" cy="3789071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030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29B6D2A-1E57-441A-B76E-6487826FB3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430415" y="3260972"/>
            <a:ext cx="3545443" cy="3597029"/>
          </a:xfrm>
          <a:custGeom>
            <a:avLst/>
            <a:gdLst>
              <a:gd name="connsiteX0" fmla="*/ 2696119 w 3545443"/>
              <a:gd name="connsiteY0" fmla="*/ 417 h 3597029"/>
              <a:gd name="connsiteX1" fmla="*/ 3160788 w 3545443"/>
              <a:gd name="connsiteY1" fmla="*/ 126977 h 3597029"/>
              <a:gd name="connsiteX2" fmla="*/ 3418466 w 3545443"/>
              <a:gd name="connsiteY2" fmla="*/ 1263135 h 3597029"/>
              <a:gd name="connsiteX3" fmla="*/ 1947507 w 3545443"/>
              <a:gd name="connsiteY3" fmla="*/ 3597029 h 3597029"/>
              <a:gd name="connsiteX4" fmla="*/ 0 w 3545443"/>
              <a:gd name="connsiteY4" fmla="*/ 3597029 h 3597029"/>
              <a:gd name="connsiteX5" fmla="*/ 2024630 w 3545443"/>
              <a:gd name="connsiteY5" fmla="*/ 384656 h 3597029"/>
              <a:gd name="connsiteX6" fmla="*/ 2696119 w 3545443"/>
              <a:gd name="connsiteY6" fmla="*/ 417 h 3597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5443" h="3597029">
                <a:moveTo>
                  <a:pt x="2696119" y="417"/>
                </a:moveTo>
                <a:cubicBezTo>
                  <a:pt x="2854708" y="-4625"/>
                  <a:pt x="3016451" y="36007"/>
                  <a:pt x="3160788" y="126977"/>
                </a:cubicBezTo>
                <a:cubicBezTo>
                  <a:pt x="3545685" y="369563"/>
                  <a:pt x="3661052" y="878237"/>
                  <a:pt x="3418466" y="1263135"/>
                </a:cubicBezTo>
                <a:lnTo>
                  <a:pt x="1947507" y="3597029"/>
                </a:lnTo>
                <a:lnTo>
                  <a:pt x="0" y="3597029"/>
                </a:lnTo>
                <a:lnTo>
                  <a:pt x="2024630" y="384656"/>
                </a:lnTo>
                <a:cubicBezTo>
                  <a:pt x="2176246" y="144095"/>
                  <a:pt x="2431803" y="8819"/>
                  <a:pt x="2696119" y="41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B4CABD-97AD-40E7-B079-E9DFEEADE97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99210" y="864252"/>
            <a:ext cx="5056001" cy="5993749"/>
          </a:xfrm>
          <a:custGeom>
            <a:avLst/>
            <a:gdLst>
              <a:gd name="connsiteX0" fmla="*/ 4206676 w 5056001"/>
              <a:gd name="connsiteY0" fmla="*/ 417 h 5993749"/>
              <a:gd name="connsiteX1" fmla="*/ 4671346 w 5056001"/>
              <a:gd name="connsiteY1" fmla="*/ 126977 h 5993749"/>
              <a:gd name="connsiteX2" fmla="*/ 4929025 w 5056001"/>
              <a:gd name="connsiteY2" fmla="*/ 1263136 h 5993749"/>
              <a:gd name="connsiteX3" fmla="*/ 1947509 w 5056001"/>
              <a:gd name="connsiteY3" fmla="*/ 5993749 h 5993749"/>
              <a:gd name="connsiteX4" fmla="*/ 0 w 5056001"/>
              <a:gd name="connsiteY4" fmla="*/ 5993749 h 5993749"/>
              <a:gd name="connsiteX5" fmla="*/ 3535186 w 5056001"/>
              <a:gd name="connsiteY5" fmla="*/ 384656 h 5993749"/>
              <a:gd name="connsiteX6" fmla="*/ 4206676 w 5056001"/>
              <a:gd name="connsiteY6" fmla="*/ 417 h 599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56001" h="5993749">
                <a:moveTo>
                  <a:pt x="4206676" y="417"/>
                </a:moveTo>
                <a:cubicBezTo>
                  <a:pt x="4365266" y="-4625"/>
                  <a:pt x="4527009" y="36007"/>
                  <a:pt x="4671346" y="126977"/>
                </a:cubicBezTo>
                <a:cubicBezTo>
                  <a:pt x="5056243" y="369563"/>
                  <a:pt x="5171610" y="878239"/>
                  <a:pt x="4929025" y="1263136"/>
                </a:cubicBezTo>
                <a:lnTo>
                  <a:pt x="1947509" y="5993749"/>
                </a:lnTo>
                <a:lnTo>
                  <a:pt x="0" y="5993749"/>
                </a:lnTo>
                <a:lnTo>
                  <a:pt x="3535186" y="384656"/>
                </a:lnTo>
                <a:cubicBezTo>
                  <a:pt x="3686802" y="144095"/>
                  <a:pt x="3942360" y="8819"/>
                  <a:pt x="4206676" y="41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9823828-4491-4DC1-A44D-06718168F89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26660" y="0"/>
            <a:ext cx="4865340" cy="5917560"/>
          </a:xfrm>
          <a:custGeom>
            <a:avLst/>
            <a:gdLst>
              <a:gd name="connsiteX0" fmla="*/ 3060473 w 4865340"/>
              <a:gd name="connsiteY0" fmla="*/ 0 h 5917560"/>
              <a:gd name="connsiteX1" fmla="*/ 4865340 w 4865340"/>
              <a:gd name="connsiteY1" fmla="*/ 0 h 5917560"/>
              <a:gd name="connsiteX2" fmla="*/ 4865340 w 4865340"/>
              <a:gd name="connsiteY2" fmla="*/ 201013 h 5917560"/>
              <a:gd name="connsiteX3" fmla="*/ 4805377 w 4865340"/>
              <a:gd name="connsiteY3" fmla="*/ 321464 h 5917560"/>
              <a:gd name="connsiteX4" fmla="*/ 1520814 w 4865340"/>
              <a:gd name="connsiteY4" fmla="*/ 5532904 h 5917560"/>
              <a:gd name="connsiteX5" fmla="*/ 384655 w 4865340"/>
              <a:gd name="connsiteY5" fmla="*/ 5790583 h 5917560"/>
              <a:gd name="connsiteX6" fmla="*/ 384656 w 4865340"/>
              <a:gd name="connsiteY6" fmla="*/ 5790583 h 5917560"/>
              <a:gd name="connsiteX7" fmla="*/ 126977 w 4865340"/>
              <a:gd name="connsiteY7" fmla="*/ 4654423 h 591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65340" h="5917560">
                <a:moveTo>
                  <a:pt x="3060473" y="0"/>
                </a:moveTo>
                <a:lnTo>
                  <a:pt x="4865340" y="0"/>
                </a:lnTo>
                <a:lnTo>
                  <a:pt x="4865340" y="201013"/>
                </a:lnTo>
                <a:lnTo>
                  <a:pt x="4805377" y="321464"/>
                </a:lnTo>
                <a:cubicBezTo>
                  <a:pt x="3710523" y="2058611"/>
                  <a:pt x="2615668" y="3795757"/>
                  <a:pt x="1520814" y="5532904"/>
                </a:cubicBezTo>
                <a:cubicBezTo>
                  <a:pt x="1278229" y="5917802"/>
                  <a:pt x="769553" y="6033169"/>
                  <a:pt x="384655" y="5790583"/>
                </a:cubicBezTo>
                <a:lnTo>
                  <a:pt x="384656" y="5790583"/>
                </a:lnTo>
                <a:cubicBezTo>
                  <a:pt x="-241" y="5547997"/>
                  <a:pt x="-115608" y="5039321"/>
                  <a:pt x="126977" y="465442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8179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5DC2D75-DE02-4638-98F1-B47C5CD2DD3B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762500" y="-1"/>
            <a:ext cx="74295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1381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5DC2D75-DE02-4638-98F1-B47C5CD2DD3B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790575" y="1720158"/>
            <a:ext cx="3428340" cy="4418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1C8875-D6CF-4C22-B186-E48B474E31D7}"/>
              </a:ext>
            </a:extLst>
          </p:cNvPr>
          <p:cNvGrpSpPr/>
          <p:nvPr userDrawn="1"/>
        </p:nvGrpSpPr>
        <p:grpSpPr>
          <a:xfrm>
            <a:off x="200025" y="266700"/>
            <a:ext cx="11785167" cy="834005"/>
            <a:chOff x="131989" y="339508"/>
            <a:chExt cx="20203396" cy="1304926"/>
          </a:xfrm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42379DAE-1435-4DDB-9DDE-B5A9205A07E9}"/>
                </a:ext>
              </a:extLst>
            </p:cNvPr>
            <p:cNvSpPr/>
            <p:nvPr userDrawn="1"/>
          </p:nvSpPr>
          <p:spPr>
            <a:xfrm>
              <a:off x="495370" y="339510"/>
              <a:ext cx="19840015" cy="1304924"/>
            </a:xfrm>
            <a:prstGeom prst="parallelogram">
              <a:avLst>
                <a:gd name="adj" fmla="val 5471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BF0A3163-24D0-41F4-AB5A-2F143762BA69}"/>
                </a:ext>
              </a:extLst>
            </p:cNvPr>
            <p:cNvSpPr/>
            <p:nvPr userDrawn="1"/>
          </p:nvSpPr>
          <p:spPr>
            <a:xfrm>
              <a:off x="131989" y="339508"/>
              <a:ext cx="1012384" cy="1304924"/>
            </a:xfrm>
            <a:prstGeom prst="parallelogram">
              <a:avLst>
                <a:gd name="adj" fmla="val 7712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79B4B90-A05B-47F9-A9C8-10F5569484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4937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8" r:id="rId2"/>
    <p:sldLayoutId id="2147483670" r:id="rId3"/>
    <p:sldLayoutId id="2147483671" r:id="rId4"/>
    <p:sldLayoutId id="2147483672" r:id="rId5"/>
    <p:sldLayoutId id="2147483673" r:id="rId6"/>
    <p:sldLayoutId id="2147483675" r:id="rId7"/>
    <p:sldLayoutId id="2147483677" r:id="rId8"/>
    <p:sldLayoutId id="2147483678" r:id="rId9"/>
    <p:sldLayoutId id="2147483674" r:id="rId10"/>
    <p:sldLayoutId id="2147483679" r:id="rId11"/>
    <p:sldLayoutId id="2147483665" r:id="rId12"/>
    <p:sldLayoutId id="2147483681" r:id="rId13"/>
    <p:sldLayoutId id="2147483682" r:id="rId14"/>
    <p:sldLayoutId id="2147483683" r:id="rId15"/>
    <p:sldLayoutId id="2147483676" r:id="rId16"/>
    <p:sldLayoutId id="214748368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C7A9030-BA28-4E94-8D05-49B835BA23D5}"/>
              </a:ext>
            </a:extLst>
          </p:cNvPr>
          <p:cNvSpPr/>
          <p:nvPr/>
        </p:nvSpPr>
        <p:spPr>
          <a:xfrm>
            <a:off x="5726413" y="0"/>
            <a:ext cx="6539479" cy="6858000"/>
          </a:xfrm>
          <a:custGeom>
            <a:avLst/>
            <a:gdLst>
              <a:gd name="connsiteX0" fmla="*/ 4038676 w 6539479"/>
              <a:gd name="connsiteY0" fmla="*/ 0 h 6858000"/>
              <a:gd name="connsiteX1" fmla="*/ 6539479 w 6539479"/>
              <a:gd name="connsiteY1" fmla="*/ 0 h 6858000"/>
              <a:gd name="connsiteX2" fmla="*/ 6539479 w 6539479"/>
              <a:gd name="connsiteY2" fmla="*/ 832011 h 6858000"/>
              <a:gd name="connsiteX3" fmla="*/ 2990774 w 6539479"/>
              <a:gd name="connsiteY3" fmla="*/ 6858000 h 6858000"/>
              <a:gd name="connsiteX4" fmla="*/ 0 w 653947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479" h="6858000">
                <a:moveTo>
                  <a:pt x="4038676" y="0"/>
                </a:moveTo>
                <a:lnTo>
                  <a:pt x="6539479" y="0"/>
                </a:lnTo>
                <a:lnTo>
                  <a:pt x="6539479" y="832011"/>
                </a:lnTo>
                <a:lnTo>
                  <a:pt x="299077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7E9D27-DD24-4848-9E52-820A55D44AA2}"/>
              </a:ext>
            </a:extLst>
          </p:cNvPr>
          <p:cNvSpPr txBox="1"/>
          <p:nvPr/>
        </p:nvSpPr>
        <p:spPr>
          <a:xfrm>
            <a:off x="6266541" y="5427515"/>
            <a:ext cx="5169551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1800" b="1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Limonka Koceva Lazarova</a:t>
            </a: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A DIFFERENT MODEL IN INTERDISCIPLINARY TEACHING PHYSICAL EDUCATION AND STEAM </a:t>
            </a:r>
          </a:p>
          <a:p>
            <a:r>
              <a:rPr lang="en-US" sz="1400" b="1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2023-2-IT02-KA210-SCH-000178106 </a:t>
            </a:r>
            <a:endParaRPr lang="ko-KR" altLang="en-US" sz="1400" b="1" dirty="0"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3415E6-39D9-40E4-B2BF-F883E02FB86E}"/>
              </a:ext>
            </a:extLst>
          </p:cNvPr>
          <p:cNvSpPr txBox="1"/>
          <p:nvPr/>
        </p:nvSpPr>
        <p:spPr>
          <a:xfrm>
            <a:off x="7309603" y="2957912"/>
            <a:ext cx="4407654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4400" dirty="0">
                <a:latin typeface="+mj-lt"/>
              </a:rPr>
              <a:t>Physical Education and Physics</a:t>
            </a:r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AC53C13C-6CAE-484D-8814-2BEC425D5D63}"/>
              </a:ext>
            </a:extLst>
          </p:cNvPr>
          <p:cNvSpPr/>
          <p:nvPr/>
        </p:nvSpPr>
        <p:spPr>
          <a:xfrm>
            <a:off x="5362576" y="0"/>
            <a:ext cx="4196208" cy="6858000"/>
          </a:xfrm>
          <a:prstGeom prst="parallelogram">
            <a:avLst>
              <a:gd name="adj" fmla="val 9641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F7E0872-ED47-ED83-B249-00054F4264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A group of people playing tennis&#10;&#10;AI-generated content may be incorrect.">
            <a:extLst>
              <a:ext uri="{FF2B5EF4-FFF2-40B4-BE49-F238E27FC236}">
                <a16:creationId xmlns:a16="http://schemas.microsoft.com/office/drawing/2014/main" id="{2508C08C-B7D6-4842-7E03-44D0A326B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946" y="67959"/>
            <a:ext cx="1371311" cy="1371311"/>
          </a:xfrm>
          <a:prstGeom prst="rect">
            <a:avLst/>
          </a:prstGeom>
        </p:spPr>
      </p:pic>
      <p:pic>
        <p:nvPicPr>
          <p:cNvPr id="10" name="Picture 9" descr="A white circle with black letters in it&#10;&#10;AI-generated content may be incorrect.">
            <a:extLst>
              <a:ext uri="{FF2B5EF4-FFF2-40B4-BE49-F238E27FC236}">
                <a16:creationId xmlns:a16="http://schemas.microsoft.com/office/drawing/2014/main" id="{75DE4BE4-6CB6-FBFB-D478-9B04617E3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348" y="6305872"/>
            <a:ext cx="563418" cy="552128"/>
          </a:xfrm>
          <a:prstGeom prst="rect">
            <a:avLst/>
          </a:prstGeom>
        </p:spPr>
      </p:pic>
      <p:pic>
        <p:nvPicPr>
          <p:cNvPr id="12" name="Picture 1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420601E-F742-A159-D936-C3E492E47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25" y="309369"/>
            <a:ext cx="2046130" cy="5865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5EDED9-56F2-C98D-CC7D-8316FD06D9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8" y="0"/>
            <a:ext cx="2151768" cy="97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0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Project Goals</a:t>
            </a: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7F4FE037-34C7-4E90-A420-1BED4E35210E}"/>
              </a:ext>
            </a:extLst>
          </p:cNvPr>
          <p:cNvSpPr/>
          <p:nvPr/>
        </p:nvSpPr>
        <p:spPr>
          <a:xfrm>
            <a:off x="643093" y="2318076"/>
            <a:ext cx="2393156" cy="923758"/>
          </a:xfrm>
          <a:prstGeom prst="chevron">
            <a:avLst>
              <a:gd name="adj" fmla="val 4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76F21F0-E2D5-4F52-8A5C-7B99BF1C261E}"/>
              </a:ext>
            </a:extLst>
          </p:cNvPr>
          <p:cNvSpPr/>
          <p:nvPr/>
        </p:nvSpPr>
        <p:spPr>
          <a:xfrm>
            <a:off x="1281268" y="2549016"/>
            <a:ext cx="2020887" cy="923758"/>
          </a:xfrm>
          <a:custGeom>
            <a:avLst/>
            <a:gdLst>
              <a:gd name="connsiteX0" fmla="*/ 0 w 2020887"/>
              <a:gd name="connsiteY0" fmla="*/ 92376 h 923758"/>
              <a:gd name="connsiteX1" fmla="*/ 92376 w 2020887"/>
              <a:gd name="connsiteY1" fmla="*/ 0 h 923758"/>
              <a:gd name="connsiteX2" fmla="*/ 1928511 w 2020887"/>
              <a:gd name="connsiteY2" fmla="*/ 0 h 923758"/>
              <a:gd name="connsiteX3" fmla="*/ 2020887 w 2020887"/>
              <a:gd name="connsiteY3" fmla="*/ 92376 h 923758"/>
              <a:gd name="connsiteX4" fmla="*/ 2020887 w 2020887"/>
              <a:gd name="connsiteY4" fmla="*/ 831382 h 923758"/>
              <a:gd name="connsiteX5" fmla="*/ 1928511 w 2020887"/>
              <a:gd name="connsiteY5" fmla="*/ 923758 h 923758"/>
              <a:gd name="connsiteX6" fmla="*/ 92376 w 2020887"/>
              <a:gd name="connsiteY6" fmla="*/ 923758 h 923758"/>
              <a:gd name="connsiteX7" fmla="*/ 0 w 2020887"/>
              <a:gd name="connsiteY7" fmla="*/ 831382 h 923758"/>
              <a:gd name="connsiteX8" fmla="*/ 0 w 2020887"/>
              <a:gd name="connsiteY8" fmla="*/ 92376 h 92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0887" h="923758">
                <a:moveTo>
                  <a:pt x="0" y="92376"/>
                </a:moveTo>
                <a:cubicBezTo>
                  <a:pt x="0" y="41358"/>
                  <a:pt x="41358" y="0"/>
                  <a:pt x="92376" y="0"/>
                </a:cubicBezTo>
                <a:lnTo>
                  <a:pt x="1928511" y="0"/>
                </a:lnTo>
                <a:cubicBezTo>
                  <a:pt x="1979529" y="0"/>
                  <a:pt x="2020887" y="41358"/>
                  <a:pt x="2020887" y="92376"/>
                </a:cubicBezTo>
                <a:lnTo>
                  <a:pt x="2020887" y="831382"/>
                </a:lnTo>
                <a:cubicBezTo>
                  <a:pt x="2020887" y="882400"/>
                  <a:pt x="1979529" y="923758"/>
                  <a:pt x="1928511" y="923758"/>
                </a:cubicBezTo>
                <a:lnTo>
                  <a:pt x="92376" y="923758"/>
                </a:lnTo>
                <a:cubicBezTo>
                  <a:pt x="41358" y="923758"/>
                  <a:pt x="0" y="882400"/>
                  <a:pt x="0" y="831382"/>
                </a:cubicBezTo>
                <a:lnTo>
                  <a:pt x="0" y="92376"/>
                </a:lnTo>
                <a:close/>
              </a:path>
            </a:pathLst>
          </a:cu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528" tIns="247528" rIns="247528" bIns="247528" numCol="1" spcCol="1270" anchor="ctr" anchorCtr="0">
            <a:noAutofit/>
          </a:bodyPr>
          <a:lstStyle/>
          <a:p>
            <a:pPr marL="0" lvl="0" indent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100" kern="1200"/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7B9067B7-D112-44B6-A283-FC952564091D}"/>
              </a:ext>
            </a:extLst>
          </p:cNvPr>
          <p:cNvSpPr/>
          <p:nvPr/>
        </p:nvSpPr>
        <p:spPr>
          <a:xfrm>
            <a:off x="3376610" y="2318076"/>
            <a:ext cx="2393156" cy="923758"/>
          </a:xfrm>
          <a:prstGeom prst="chevron">
            <a:avLst>
              <a:gd name="adj" fmla="val 40000"/>
            </a:avLst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F6E3A6-C5F3-4526-8CE9-342C1E5D063C}"/>
              </a:ext>
            </a:extLst>
          </p:cNvPr>
          <p:cNvSpPr/>
          <p:nvPr/>
        </p:nvSpPr>
        <p:spPr>
          <a:xfrm>
            <a:off x="4014785" y="2549016"/>
            <a:ext cx="2020887" cy="923758"/>
          </a:xfrm>
          <a:custGeom>
            <a:avLst/>
            <a:gdLst>
              <a:gd name="connsiteX0" fmla="*/ 0 w 2020887"/>
              <a:gd name="connsiteY0" fmla="*/ 92376 h 923758"/>
              <a:gd name="connsiteX1" fmla="*/ 92376 w 2020887"/>
              <a:gd name="connsiteY1" fmla="*/ 0 h 923758"/>
              <a:gd name="connsiteX2" fmla="*/ 1928511 w 2020887"/>
              <a:gd name="connsiteY2" fmla="*/ 0 h 923758"/>
              <a:gd name="connsiteX3" fmla="*/ 2020887 w 2020887"/>
              <a:gd name="connsiteY3" fmla="*/ 92376 h 923758"/>
              <a:gd name="connsiteX4" fmla="*/ 2020887 w 2020887"/>
              <a:gd name="connsiteY4" fmla="*/ 831382 h 923758"/>
              <a:gd name="connsiteX5" fmla="*/ 1928511 w 2020887"/>
              <a:gd name="connsiteY5" fmla="*/ 923758 h 923758"/>
              <a:gd name="connsiteX6" fmla="*/ 92376 w 2020887"/>
              <a:gd name="connsiteY6" fmla="*/ 923758 h 923758"/>
              <a:gd name="connsiteX7" fmla="*/ 0 w 2020887"/>
              <a:gd name="connsiteY7" fmla="*/ 831382 h 923758"/>
              <a:gd name="connsiteX8" fmla="*/ 0 w 2020887"/>
              <a:gd name="connsiteY8" fmla="*/ 92376 h 92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0887" h="923758">
                <a:moveTo>
                  <a:pt x="0" y="92376"/>
                </a:moveTo>
                <a:cubicBezTo>
                  <a:pt x="0" y="41358"/>
                  <a:pt x="41358" y="0"/>
                  <a:pt x="92376" y="0"/>
                </a:cubicBezTo>
                <a:lnTo>
                  <a:pt x="1928511" y="0"/>
                </a:lnTo>
                <a:cubicBezTo>
                  <a:pt x="1979529" y="0"/>
                  <a:pt x="2020887" y="41358"/>
                  <a:pt x="2020887" y="92376"/>
                </a:cubicBezTo>
                <a:lnTo>
                  <a:pt x="2020887" y="831382"/>
                </a:lnTo>
                <a:cubicBezTo>
                  <a:pt x="2020887" y="882400"/>
                  <a:pt x="1979529" y="923758"/>
                  <a:pt x="1928511" y="923758"/>
                </a:cubicBezTo>
                <a:lnTo>
                  <a:pt x="92376" y="923758"/>
                </a:lnTo>
                <a:cubicBezTo>
                  <a:pt x="41358" y="923758"/>
                  <a:pt x="0" y="882400"/>
                  <a:pt x="0" y="831382"/>
                </a:cubicBezTo>
                <a:lnTo>
                  <a:pt x="0" y="92376"/>
                </a:lnTo>
                <a:close/>
              </a:path>
            </a:pathLst>
          </a:custGeom>
          <a:ln w="19050"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528" tIns="247528" rIns="247528" bIns="247528" numCol="1" spcCol="1270" anchor="ctr" anchorCtr="0">
            <a:noAutofit/>
          </a:bodyPr>
          <a:lstStyle/>
          <a:p>
            <a:pPr marL="0" lvl="0" indent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100" kern="1200"/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46FB334C-F904-4C3C-928A-1E4050AF16A8}"/>
              </a:ext>
            </a:extLst>
          </p:cNvPr>
          <p:cNvSpPr/>
          <p:nvPr/>
        </p:nvSpPr>
        <p:spPr>
          <a:xfrm>
            <a:off x="6110127" y="2318076"/>
            <a:ext cx="2393156" cy="923758"/>
          </a:xfrm>
          <a:prstGeom prst="chevron">
            <a:avLst>
              <a:gd name="adj" fmla="val 40000"/>
            </a:avLst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F3E7E65-916B-4812-B57B-25BEDB786B5A}"/>
              </a:ext>
            </a:extLst>
          </p:cNvPr>
          <p:cNvSpPr/>
          <p:nvPr/>
        </p:nvSpPr>
        <p:spPr>
          <a:xfrm>
            <a:off x="6748302" y="2549016"/>
            <a:ext cx="2020887" cy="923758"/>
          </a:xfrm>
          <a:custGeom>
            <a:avLst/>
            <a:gdLst>
              <a:gd name="connsiteX0" fmla="*/ 0 w 2020887"/>
              <a:gd name="connsiteY0" fmla="*/ 92376 h 923758"/>
              <a:gd name="connsiteX1" fmla="*/ 92376 w 2020887"/>
              <a:gd name="connsiteY1" fmla="*/ 0 h 923758"/>
              <a:gd name="connsiteX2" fmla="*/ 1928511 w 2020887"/>
              <a:gd name="connsiteY2" fmla="*/ 0 h 923758"/>
              <a:gd name="connsiteX3" fmla="*/ 2020887 w 2020887"/>
              <a:gd name="connsiteY3" fmla="*/ 92376 h 923758"/>
              <a:gd name="connsiteX4" fmla="*/ 2020887 w 2020887"/>
              <a:gd name="connsiteY4" fmla="*/ 831382 h 923758"/>
              <a:gd name="connsiteX5" fmla="*/ 1928511 w 2020887"/>
              <a:gd name="connsiteY5" fmla="*/ 923758 h 923758"/>
              <a:gd name="connsiteX6" fmla="*/ 92376 w 2020887"/>
              <a:gd name="connsiteY6" fmla="*/ 923758 h 923758"/>
              <a:gd name="connsiteX7" fmla="*/ 0 w 2020887"/>
              <a:gd name="connsiteY7" fmla="*/ 831382 h 923758"/>
              <a:gd name="connsiteX8" fmla="*/ 0 w 2020887"/>
              <a:gd name="connsiteY8" fmla="*/ 92376 h 92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0887" h="923758">
                <a:moveTo>
                  <a:pt x="0" y="92376"/>
                </a:moveTo>
                <a:cubicBezTo>
                  <a:pt x="0" y="41358"/>
                  <a:pt x="41358" y="0"/>
                  <a:pt x="92376" y="0"/>
                </a:cubicBezTo>
                <a:lnTo>
                  <a:pt x="1928511" y="0"/>
                </a:lnTo>
                <a:cubicBezTo>
                  <a:pt x="1979529" y="0"/>
                  <a:pt x="2020887" y="41358"/>
                  <a:pt x="2020887" y="92376"/>
                </a:cubicBezTo>
                <a:lnTo>
                  <a:pt x="2020887" y="831382"/>
                </a:lnTo>
                <a:cubicBezTo>
                  <a:pt x="2020887" y="882400"/>
                  <a:pt x="1979529" y="923758"/>
                  <a:pt x="1928511" y="923758"/>
                </a:cubicBezTo>
                <a:lnTo>
                  <a:pt x="92376" y="923758"/>
                </a:lnTo>
                <a:cubicBezTo>
                  <a:pt x="41358" y="923758"/>
                  <a:pt x="0" y="882400"/>
                  <a:pt x="0" y="831382"/>
                </a:cubicBezTo>
                <a:lnTo>
                  <a:pt x="0" y="92376"/>
                </a:lnTo>
                <a:close/>
              </a:path>
            </a:pathLst>
          </a:custGeom>
          <a:ln w="19050">
            <a:solidFill>
              <a:schemeClr val="accent3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528" tIns="247528" rIns="247528" bIns="247528" numCol="1" spcCol="1270" anchor="ctr" anchorCtr="0">
            <a:noAutofit/>
          </a:bodyPr>
          <a:lstStyle/>
          <a:p>
            <a:pPr marL="0" lvl="0" indent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100" kern="1200"/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2F882EB9-55FC-48F4-8A21-D46C960E9653}"/>
              </a:ext>
            </a:extLst>
          </p:cNvPr>
          <p:cNvSpPr/>
          <p:nvPr/>
        </p:nvSpPr>
        <p:spPr>
          <a:xfrm>
            <a:off x="8843643" y="2318076"/>
            <a:ext cx="2393156" cy="923758"/>
          </a:xfrm>
          <a:prstGeom prst="chevron">
            <a:avLst>
              <a:gd name="adj" fmla="val 40000"/>
            </a:avLst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788334-7A3D-4854-9428-F088F58D1BCF}"/>
              </a:ext>
            </a:extLst>
          </p:cNvPr>
          <p:cNvSpPr/>
          <p:nvPr/>
        </p:nvSpPr>
        <p:spPr>
          <a:xfrm>
            <a:off x="9481818" y="2549016"/>
            <a:ext cx="2020887" cy="923758"/>
          </a:xfrm>
          <a:custGeom>
            <a:avLst/>
            <a:gdLst>
              <a:gd name="connsiteX0" fmla="*/ 0 w 2020887"/>
              <a:gd name="connsiteY0" fmla="*/ 92376 h 923758"/>
              <a:gd name="connsiteX1" fmla="*/ 92376 w 2020887"/>
              <a:gd name="connsiteY1" fmla="*/ 0 h 923758"/>
              <a:gd name="connsiteX2" fmla="*/ 1928511 w 2020887"/>
              <a:gd name="connsiteY2" fmla="*/ 0 h 923758"/>
              <a:gd name="connsiteX3" fmla="*/ 2020887 w 2020887"/>
              <a:gd name="connsiteY3" fmla="*/ 92376 h 923758"/>
              <a:gd name="connsiteX4" fmla="*/ 2020887 w 2020887"/>
              <a:gd name="connsiteY4" fmla="*/ 831382 h 923758"/>
              <a:gd name="connsiteX5" fmla="*/ 1928511 w 2020887"/>
              <a:gd name="connsiteY5" fmla="*/ 923758 h 923758"/>
              <a:gd name="connsiteX6" fmla="*/ 92376 w 2020887"/>
              <a:gd name="connsiteY6" fmla="*/ 923758 h 923758"/>
              <a:gd name="connsiteX7" fmla="*/ 0 w 2020887"/>
              <a:gd name="connsiteY7" fmla="*/ 831382 h 923758"/>
              <a:gd name="connsiteX8" fmla="*/ 0 w 2020887"/>
              <a:gd name="connsiteY8" fmla="*/ 92376 h 92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0887" h="923758">
                <a:moveTo>
                  <a:pt x="0" y="92376"/>
                </a:moveTo>
                <a:cubicBezTo>
                  <a:pt x="0" y="41358"/>
                  <a:pt x="41358" y="0"/>
                  <a:pt x="92376" y="0"/>
                </a:cubicBezTo>
                <a:lnTo>
                  <a:pt x="1928511" y="0"/>
                </a:lnTo>
                <a:cubicBezTo>
                  <a:pt x="1979529" y="0"/>
                  <a:pt x="2020887" y="41358"/>
                  <a:pt x="2020887" y="92376"/>
                </a:cubicBezTo>
                <a:lnTo>
                  <a:pt x="2020887" y="831382"/>
                </a:lnTo>
                <a:cubicBezTo>
                  <a:pt x="2020887" y="882400"/>
                  <a:pt x="1979529" y="923758"/>
                  <a:pt x="1928511" y="923758"/>
                </a:cubicBezTo>
                <a:lnTo>
                  <a:pt x="92376" y="923758"/>
                </a:lnTo>
                <a:cubicBezTo>
                  <a:pt x="41358" y="923758"/>
                  <a:pt x="0" y="882400"/>
                  <a:pt x="0" y="831382"/>
                </a:cubicBezTo>
                <a:lnTo>
                  <a:pt x="0" y="92376"/>
                </a:lnTo>
                <a:close/>
              </a:path>
            </a:pathLst>
          </a:custGeom>
          <a:ln w="19050">
            <a:solidFill>
              <a:schemeClr val="accent4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528" tIns="247528" rIns="247528" bIns="247528" numCol="1" spcCol="1270" anchor="ctr" anchorCtr="0">
            <a:noAutofit/>
          </a:bodyPr>
          <a:lstStyle/>
          <a:p>
            <a:pPr marL="0" lvl="0" indent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100" kern="1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E2F503-3895-47BC-AB76-CD7D4988B746}"/>
              </a:ext>
            </a:extLst>
          </p:cNvPr>
          <p:cNvSpPr txBox="1"/>
          <p:nvPr/>
        </p:nvSpPr>
        <p:spPr>
          <a:xfrm>
            <a:off x="9591944" y="4111250"/>
            <a:ext cx="2020887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Create interdisciplinary teaching modules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A863C5-EFEC-4BF6-BE95-8685E770FABF}"/>
              </a:ext>
            </a:extLst>
          </p:cNvPr>
          <p:cNvSpPr txBox="1"/>
          <p:nvPr/>
        </p:nvSpPr>
        <p:spPr>
          <a:xfrm>
            <a:off x="1338855" y="2610785"/>
            <a:ext cx="190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Integration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F6B9C8-37D7-499E-A684-34ED3895D592}"/>
              </a:ext>
            </a:extLst>
          </p:cNvPr>
          <p:cNvSpPr txBox="1"/>
          <p:nvPr/>
        </p:nvSpPr>
        <p:spPr>
          <a:xfrm>
            <a:off x="4072372" y="2610785"/>
            <a:ext cx="190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Skills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E43A74-EB9A-4F43-8759-DEE657414604}"/>
              </a:ext>
            </a:extLst>
          </p:cNvPr>
          <p:cNvSpPr txBox="1"/>
          <p:nvPr/>
        </p:nvSpPr>
        <p:spPr>
          <a:xfrm>
            <a:off x="6805889" y="2610785"/>
            <a:ext cx="190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Innovation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2BC6D5-F31F-41DD-BFDF-7C8FD942A1E7}"/>
              </a:ext>
            </a:extLst>
          </p:cNvPr>
          <p:cNvSpPr txBox="1"/>
          <p:nvPr/>
        </p:nvSpPr>
        <p:spPr>
          <a:xfrm>
            <a:off x="9539406" y="2610785"/>
            <a:ext cx="190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Main Goal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21E6A3-D9F4-4248-96B4-8C9E756197BA}"/>
              </a:ext>
            </a:extLst>
          </p:cNvPr>
          <p:cNvSpPr txBox="1"/>
          <p:nvPr/>
        </p:nvSpPr>
        <p:spPr>
          <a:xfrm>
            <a:off x="6848821" y="4111250"/>
            <a:ext cx="1910760" cy="153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850"/>
              </a:lnSpc>
              <a:buSzPct val="100000"/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Fostering innovation in sports and beyond</a:t>
            </a:r>
            <a:endParaRPr lang="en-US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2B1FD9-5693-4466-A542-705DA94D3A19}"/>
              </a:ext>
            </a:extLst>
          </p:cNvPr>
          <p:cNvSpPr txBox="1"/>
          <p:nvPr/>
        </p:nvSpPr>
        <p:spPr>
          <a:xfrm>
            <a:off x="4105698" y="4111250"/>
            <a:ext cx="1910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Developing critical thinking and problem-solving skills</a:t>
            </a:r>
            <a:endParaRPr lang="en-US" b="1" dirty="0"/>
          </a:p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2046D3D-EDA2-414C-976D-CE0CD9A97D63}"/>
              </a:ext>
            </a:extLst>
          </p:cNvPr>
          <p:cNvSpPr txBox="1"/>
          <p:nvPr/>
        </p:nvSpPr>
        <p:spPr>
          <a:xfrm>
            <a:off x="1362575" y="4111250"/>
            <a:ext cx="1910760" cy="153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850"/>
              </a:lnSpc>
              <a:buSzPct val="100000"/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Integrating PE with STE(A)M for holistic learning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6541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The importance of friction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F950B1C-CA86-4F5A-9270-44DCA9BE485C}"/>
              </a:ext>
            </a:extLst>
          </p:cNvPr>
          <p:cNvSpPr/>
          <p:nvPr/>
        </p:nvSpPr>
        <p:spPr>
          <a:xfrm>
            <a:off x="4900441" y="2667801"/>
            <a:ext cx="6820503" cy="3206526"/>
          </a:xfrm>
          <a:custGeom>
            <a:avLst/>
            <a:gdLst/>
            <a:ahLst/>
            <a:cxnLst/>
            <a:rect l="l" t="t" r="r" b="b"/>
            <a:pathLst>
              <a:path w="5400625" h="1368152">
                <a:moveTo>
                  <a:pt x="25" y="0"/>
                </a:moveTo>
                <a:lnTo>
                  <a:pt x="5400625" y="0"/>
                </a:lnTo>
                <a:lnTo>
                  <a:pt x="5400625" y="1368152"/>
                </a:lnTo>
                <a:lnTo>
                  <a:pt x="25" y="1368152"/>
                </a:lnTo>
                <a:lnTo>
                  <a:pt x="25" y="283042"/>
                </a:lnTo>
                <a:lnTo>
                  <a:pt x="0" y="283045"/>
                </a:lnTo>
                <a:lnTo>
                  <a:pt x="0" y="7798"/>
                </a:lnTo>
                <a:lnTo>
                  <a:pt x="25" y="778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3ED8C26B-C27E-4869-A29B-0B7C5C913ABA}"/>
              </a:ext>
            </a:extLst>
          </p:cNvPr>
          <p:cNvSpPr/>
          <p:nvPr/>
        </p:nvSpPr>
        <p:spPr>
          <a:xfrm>
            <a:off x="5093199" y="2844047"/>
            <a:ext cx="59778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This presentation explores the fascinating intersection of Physical Education and Physics within our Erasmus+ project.</a:t>
            </a:r>
          </a:p>
          <a:p>
            <a:endParaRPr lang="en-US" sz="2000" dirty="0">
              <a:solidFill>
                <a:schemeClr val="bg1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r>
              <a:rPr lang="en-US" sz="2000" dirty="0">
                <a:solidFill>
                  <a:schemeClr val="bg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We'll delve into the critical role of friction in various sports and how innovative material design can significantly enhance athletic performance. </a:t>
            </a:r>
          </a:p>
          <a:p>
            <a:endParaRPr lang="en-US" sz="2000" dirty="0">
              <a:solidFill>
                <a:schemeClr val="bg1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r>
              <a:rPr lang="en-US" sz="2000" dirty="0">
                <a:solidFill>
                  <a:schemeClr val="bg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Get ready to think critically and solve problems!</a:t>
            </a:r>
            <a:endParaRPr lang="en-US" altLang="ko-KR" sz="2000" dirty="0">
              <a:solidFill>
                <a:schemeClr val="bg1"/>
              </a:solidFill>
            </a:endParaRPr>
          </a:p>
        </p:txBody>
      </p:sp>
      <p:pic>
        <p:nvPicPr>
          <p:cNvPr id="5" name="Picture Placeholder 4" descr="A group of people playing sports&#10;&#10;AI-generated content may be incorrect.">
            <a:extLst>
              <a:ext uri="{FF2B5EF4-FFF2-40B4-BE49-F238E27FC236}">
                <a16:creationId xmlns:a16="http://schemas.microsoft.com/office/drawing/2014/main" id="{AD9820E9-81C3-A36B-4367-552EFF624E01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1" r="281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00000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ollage of people in different poses&#10;&#10;AI-generated content may be incorrect.">
            <a:extLst>
              <a:ext uri="{FF2B5EF4-FFF2-40B4-BE49-F238E27FC236}">
                <a16:creationId xmlns:a16="http://schemas.microsoft.com/office/drawing/2014/main" id="{3B8F60A5-1B06-22FD-C2CB-C1C390CB9623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3" t="10313" r="15822" b="1886"/>
          <a:stretch/>
        </p:blipFill>
        <p:spPr>
          <a:xfrm>
            <a:off x="7092827" y="34946"/>
            <a:ext cx="5095139" cy="682305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37154A-036F-423F-86F9-05DA9CCA7D40}"/>
              </a:ext>
            </a:extLst>
          </p:cNvPr>
          <p:cNvSpPr txBox="1"/>
          <p:nvPr/>
        </p:nvSpPr>
        <p:spPr>
          <a:xfrm>
            <a:off x="665460" y="1200150"/>
            <a:ext cx="3322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7F0D0B-04F9-4693-A301-89446B1154CC}"/>
              </a:ext>
            </a:extLst>
          </p:cNvPr>
          <p:cNvSpPr txBox="1"/>
          <p:nvPr/>
        </p:nvSpPr>
        <p:spPr>
          <a:xfrm>
            <a:off x="665460" y="1637162"/>
            <a:ext cx="3322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C1EAA-7FB7-4C5F-84A0-08516E54193C}"/>
              </a:ext>
            </a:extLst>
          </p:cNvPr>
          <p:cNvSpPr txBox="1"/>
          <p:nvPr/>
        </p:nvSpPr>
        <p:spPr>
          <a:xfrm>
            <a:off x="665460" y="2074174"/>
            <a:ext cx="3322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292A61-3A5A-4C59-807C-B7598E78394D}"/>
              </a:ext>
            </a:extLst>
          </p:cNvPr>
          <p:cNvSpPr txBox="1"/>
          <p:nvPr/>
        </p:nvSpPr>
        <p:spPr>
          <a:xfrm>
            <a:off x="665460" y="2492136"/>
            <a:ext cx="3322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Simple PowerPoint Presentation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73AD13-1918-4A34-A374-D121AF993915}"/>
              </a:ext>
            </a:extLst>
          </p:cNvPr>
          <p:cNvSpPr txBox="1"/>
          <p:nvPr/>
        </p:nvSpPr>
        <p:spPr>
          <a:xfrm>
            <a:off x="2316964" y="1200150"/>
            <a:ext cx="422041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8DDFDA-006A-41CA-8412-1C9C63990E27}"/>
              </a:ext>
            </a:extLst>
          </p:cNvPr>
          <p:cNvSpPr txBox="1"/>
          <p:nvPr/>
        </p:nvSpPr>
        <p:spPr>
          <a:xfrm>
            <a:off x="2823859" y="4260294"/>
            <a:ext cx="3713524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3" name="Picture 1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A6E5F964-4F50-B57E-CF75-F44C077F9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087117" cy="5310909"/>
          </a:xfrm>
          <a:prstGeom prst="rect">
            <a:avLst/>
          </a:prstGeom>
        </p:spPr>
      </p:pic>
      <p:sp>
        <p:nvSpPr>
          <p:cNvPr id="15" name="Text 3">
            <a:extLst>
              <a:ext uri="{FF2B5EF4-FFF2-40B4-BE49-F238E27FC236}">
                <a16:creationId xmlns:a16="http://schemas.microsoft.com/office/drawing/2014/main" id="{F933AC9B-9263-85EE-79C5-B4723AC4C99B}"/>
              </a:ext>
            </a:extLst>
          </p:cNvPr>
          <p:cNvSpPr/>
          <p:nvPr/>
        </p:nvSpPr>
        <p:spPr>
          <a:xfrm>
            <a:off x="128771" y="545994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Definition: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Force resisting motion between surfaces</a:t>
            </a:r>
            <a:endParaRPr lang="en-US" sz="1750" dirty="0"/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C56C96D4-5053-456E-31B2-AB03133567F0}"/>
              </a:ext>
            </a:extLst>
          </p:cNvPr>
          <p:cNvSpPr/>
          <p:nvPr/>
        </p:nvSpPr>
        <p:spPr>
          <a:xfrm>
            <a:off x="128771" y="590214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Static vs. Kinetic friction: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Different effects on movement</a:t>
            </a:r>
            <a:endParaRPr lang="en-US" sz="175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F5C61B2F-FFC0-3C04-BB2D-344DD900BB15}"/>
              </a:ext>
            </a:extLst>
          </p:cNvPr>
          <p:cNvSpPr/>
          <p:nvPr/>
        </p:nvSpPr>
        <p:spPr>
          <a:xfrm>
            <a:off x="128771" y="634434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Importance: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Impacts speed, control, and efficiency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68342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D3C799E7-2011-4C52-9F67-F7A4F6D733D0}"/>
              </a:ext>
            </a:extLst>
          </p:cNvPr>
          <p:cNvSpPr/>
          <p:nvPr/>
        </p:nvSpPr>
        <p:spPr>
          <a:xfrm>
            <a:off x="6486525" y="3362325"/>
            <a:ext cx="5400675" cy="1304925"/>
          </a:xfrm>
          <a:prstGeom prst="parallelogram">
            <a:avLst>
              <a:gd name="adj" fmla="val 4470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7019924" y="3372611"/>
            <a:ext cx="408218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3600" dirty="0">
                <a:solidFill>
                  <a:srgbClr val="002060"/>
                </a:solidFill>
                <a:latin typeface="+mj-lt"/>
              </a:rPr>
              <a:t>Design of sport material</a:t>
            </a:r>
            <a:endParaRPr lang="ko-KR" altLang="en-US" sz="3600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B394007-EAD8-415B-BBCA-C1512DF4C5FE}"/>
              </a:ext>
            </a:extLst>
          </p:cNvPr>
          <p:cNvSpPr/>
          <p:nvPr/>
        </p:nvSpPr>
        <p:spPr>
          <a:xfrm>
            <a:off x="6286428" y="3362324"/>
            <a:ext cx="685799" cy="1304925"/>
          </a:xfrm>
          <a:prstGeom prst="parallelogram">
            <a:avLst>
              <a:gd name="adj" fmla="val 8427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9985" y="338454"/>
            <a:ext cx="11573197" cy="724247"/>
          </a:xfrm>
          <a:prstGeom prst="rect">
            <a:avLst/>
          </a:prstGeom>
        </p:spPr>
        <p:txBody>
          <a:bodyPr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Case Study: Friction in Running</a:t>
            </a:r>
            <a:endParaRPr lang="en-US" sz="5400" dirty="0"/>
          </a:p>
        </p:txBody>
      </p:sp>
      <p:sp>
        <p:nvSpPr>
          <p:cNvPr id="17" name="Chevron 2">
            <a:extLst>
              <a:ext uri="{FF2B5EF4-FFF2-40B4-BE49-F238E27FC236}">
                <a16:creationId xmlns:a16="http://schemas.microsoft.com/office/drawing/2014/main" id="{26428981-0986-480B-AE9A-342E40E6D644}"/>
              </a:ext>
            </a:extLst>
          </p:cNvPr>
          <p:cNvSpPr/>
          <p:nvPr/>
        </p:nvSpPr>
        <p:spPr>
          <a:xfrm rot="5400000">
            <a:off x="684966" y="4315012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A58B0A-203B-4D40-B54B-6D87E0F75D18}"/>
              </a:ext>
            </a:extLst>
          </p:cNvPr>
          <p:cNvSpPr txBox="1"/>
          <p:nvPr/>
        </p:nvSpPr>
        <p:spPr>
          <a:xfrm>
            <a:off x="1390072" y="4158704"/>
            <a:ext cx="5223164" cy="795731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Example: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Tartan tracks increase performance by 1-2%</a:t>
            </a:r>
            <a:endParaRPr lang="en-US" dirty="0"/>
          </a:p>
        </p:txBody>
      </p:sp>
      <p:sp>
        <p:nvSpPr>
          <p:cNvPr id="21" name="Chevron 2">
            <a:extLst>
              <a:ext uri="{FF2B5EF4-FFF2-40B4-BE49-F238E27FC236}">
                <a16:creationId xmlns:a16="http://schemas.microsoft.com/office/drawing/2014/main" id="{A5229E32-6EA2-476F-9149-B3858DA411BC}"/>
              </a:ext>
            </a:extLst>
          </p:cNvPr>
          <p:cNvSpPr/>
          <p:nvPr/>
        </p:nvSpPr>
        <p:spPr>
          <a:xfrm rot="5400000">
            <a:off x="684966" y="3462648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A2153A-AC1C-4697-BDB6-7EDF71F02F09}"/>
              </a:ext>
            </a:extLst>
          </p:cNvPr>
          <p:cNvSpPr txBox="1"/>
          <p:nvPr/>
        </p:nvSpPr>
        <p:spPr>
          <a:xfrm>
            <a:off x="1371642" y="3276252"/>
            <a:ext cx="5567596" cy="795731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Impact on Performance: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Increased speed and reduced injury risk</a:t>
            </a:r>
            <a:endParaRPr lang="en-US" dirty="0"/>
          </a:p>
        </p:txBody>
      </p:sp>
      <p:sp>
        <p:nvSpPr>
          <p:cNvPr id="25" name="Chevron 2">
            <a:extLst>
              <a:ext uri="{FF2B5EF4-FFF2-40B4-BE49-F238E27FC236}">
                <a16:creationId xmlns:a16="http://schemas.microsoft.com/office/drawing/2014/main" id="{2BB837A9-6225-4220-9D6A-EE86D5600D07}"/>
              </a:ext>
            </a:extLst>
          </p:cNvPr>
          <p:cNvSpPr/>
          <p:nvPr/>
        </p:nvSpPr>
        <p:spPr>
          <a:xfrm rot="5400000">
            <a:off x="684966" y="2610284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109E8E-5669-4A6F-BED5-E1730B2F7C92}"/>
              </a:ext>
            </a:extLst>
          </p:cNvPr>
          <p:cNvSpPr txBox="1"/>
          <p:nvPr/>
        </p:nvSpPr>
        <p:spPr>
          <a:xfrm>
            <a:off x="1390072" y="2556213"/>
            <a:ext cx="7185836" cy="423834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Track Surface: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Rubberized tracks vs. traditional surfaces</a:t>
            </a:r>
            <a:endParaRPr lang="en-US" dirty="0"/>
          </a:p>
        </p:txBody>
      </p:sp>
      <p:sp>
        <p:nvSpPr>
          <p:cNvPr id="29" name="Chevron 2">
            <a:extLst>
              <a:ext uri="{FF2B5EF4-FFF2-40B4-BE49-F238E27FC236}">
                <a16:creationId xmlns:a16="http://schemas.microsoft.com/office/drawing/2014/main" id="{F341CA7F-8E75-40E7-8546-F41779E8BB77}"/>
              </a:ext>
            </a:extLst>
          </p:cNvPr>
          <p:cNvSpPr/>
          <p:nvPr/>
        </p:nvSpPr>
        <p:spPr>
          <a:xfrm rot="5400000">
            <a:off x="684966" y="1757921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9FAB7F-893F-475E-AF4F-6FF2949C2748}"/>
              </a:ext>
            </a:extLst>
          </p:cNvPr>
          <p:cNvSpPr txBox="1"/>
          <p:nvPr/>
        </p:nvSpPr>
        <p:spPr>
          <a:xfrm>
            <a:off x="1390072" y="1734959"/>
            <a:ext cx="7185836" cy="423834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Shoe Material: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Optimizing grip and reducing slip</a:t>
            </a:r>
            <a:endParaRPr lang="en-US" dirty="0"/>
          </a:p>
        </p:txBody>
      </p:sp>
      <p:pic>
        <p:nvPicPr>
          <p:cNvPr id="36" name="Picture 35" descr="A person running on a track&#10;&#10;AI-generated content may be incorrect.">
            <a:extLst>
              <a:ext uri="{FF2B5EF4-FFF2-40B4-BE49-F238E27FC236}">
                <a16:creationId xmlns:a16="http://schemas.microsoft.com/office/drawing/2014/main" id="{54CEC661-CB2A-C339-4F7B-F6BFA1541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709" y="3469034"/>
            <a:ext cx="5052291" cy="336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42B92-B0DC-1CBD-A0FF-CF6B39606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40DF9F-957C-B85F-0FDB-AB6EFF191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9985" y="338454"/>
            <a:ext cx="11573197" cy="724247"/>
          </a:xfrm>
          <a:prstGeom prst="rect">
            <a:avLst/>
          </a:prstGeom>
        </p:spPr>
        <p:txBody>
          <a:bodyPr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54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Case Study: Friction in Cycling</a:t>
            </a:r>
          </a:p>
        </p:txBody>
      </p:sp>
      <p:sp>
        <p:nvSpPr>
          <p:cNvPr id="17" name="Chevron 2">
            <a:extLst>
              <a:ext uri="{FF2B5EF4-FFF2-40B4-BE49-F238E27FC236}">
                <a16:creationId xmlns:a16="http://schemas.microsoft.com/office/drawing/2014/main" id="{9D849446-573F-530D-E8C2-3BD531326734}"/>
              </a:ext>
            </a:extLst>
          </p:cNvPr>
          <p:cNvSpPr/>
          <p:nvPr/>
        </p:nvSpPr>
        <p:spPr>
          <a:xfrm rot="5400000">
            <a:off x="684966" y="4315012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03D7D7-5A36-FEB2-95BD-32B375E78591}"/>
              </a:ext>
            </a:extLst>
          </p:cNvPr>
          <p:cNvSpPr txBox="1"/>
          <p:nvPr/>
        </p:nvSpPr>
        <p:spPr>
          <a:xfrm>
            <a:off x="1390072" y="4158704"/>
            <a:ext cx="5223164" cy="795731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Example:</a:t>
            </a:r>
            <a:r>
              <a:rPr lang="en-US" sz="18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Low rolling resistance tires improve efficiency by 5-10%</a:t>
            </a:r>
            <a:endParaRPr lang="en-US" sz="1800" dirty="0"/>
          </a:p>
        </p:txBody>
      </p:sp>
      <p:sp>
        <p:nvSpPr>
          <p:cNvPr id="21" name="Chevron 2">
            <a:extLst>
              <a:ext uri="{FF2B5EF4-FFF2-40B4-BE49-F238E27FC236}">
                <a16:creationId xmlns:a16="http://schemas.microsoft.com/office/drawing/2014/main" id="{320EE831-80CB-7B37-3C08-6DC6D7AEAD3E}"/>
              </a:ext>
            </a:extLst>
          </p:cNvPr>
          <p:cNvSpPr/>
          <p:nvPr/>
        </p:nvSpPr>
        <p:spPr>
          <a:xfrm rot="5400000">
            <a:off x="684966" y="3462648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2C8F20-95C8-5B3E-4046-761D023F55DD}"/>
              </a:ext>
            </a:extLst>
          </p:cNvPr>
          <p:cNvSpPr txBox="1"/>
          <p:nvPr/>
        </p:nvSpPr>
        <p:spPr>
          <a:xfrm>
            <a:off x="1371642" y="3276252"/>
            <a:ext cx="5567596" cy="795731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Impact on Performance:</a:t>
            </a:r>
            <a:r>
              <a:rPr lang="en-US" sz="18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Faster speeds &amp; improved handling</a:t>
            </a:r>
            <a:endParaRPr lang="en-US" sz="1800" dirty="0"/>
          </a:p>
        </p:txBody>
      </p:sp>
      <p:sp>
        <p:nvSpPr>
          <p:cNvPr id="25" name="Chevron 2">
            <a:extLst>
              <a:ext uri="{FF2B5EF4-FFF2-40B4-BE49-F238E27FC236}">
                <a16:creationId xmlns:a16="http://schemas.microsoft.com/office/drawing/2014/main" id="{6EB6909C-160F-4962-CE11-34D7672FF9AC}"/>
              </a:ext>
            </a:extLst>
          </p:cNvPr>
          <p:cNvSpPr/>
          <p:nvPr/>
        </p:nvSpPr>
        <p:spPr>
          <a:xfrm rot="5400000">
            <a:off x="684966" y="2610284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BBAD53-8274-CC0E-B0D4-DC29B5FB5251}"/>
              </a:ext>
            </a:extLst>
          </p:cNvPr>
          <p:cNvSpPr txBox="1"/>
          <p:nvPr/>
        </p:nvSpPr>
        <p:spPr>
          <a:xfrm>
            <a:off x="1390072" y="2556213"/>
            <a:ext cx="7185836" cy="423834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Road Surface:</a:t>
            </a:r>
            <a:r>
              <a:rPr lang="en-US" sz="18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Asphalt composition &amp; rolling resistance</a:t>
            </a:r>
            <a:endParaRPr lang="en-US" sz="1800" dirty="0"/>
          </a:p>
        </p:txBody>
      </p:sp>
      <p:sp>
        <p:nvSpPr>
          <p:cNvPr id="29" name="Chevron 2">
            <a:extLst>
              <a:ext uri="{FF2B5EF4-FFF2-40B4-BE49-F238E27FC236}">
                <a16:creationId xmlns:a16="http://schemas.microsoft.com/office/drawing/2014/main" id="{BAA91777-BB7E-731C-90D4-654846BEC473}"/>
              </a:ext>
            </a:extLst>
          </p:cNvPr>
          <p:cNvSpPr/>
          <p:nvPr/>
        </p:nvSpPr>
        <p:spPr>
          <a:xfrm rot="5400000">
            <a:off x="684966" y="1757921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10048E3-108D-6A83-DEE9-20FD65A9FC4E}"/>
              </a:ext>
            </a:extLst>
          </p:cNvPr>
          <p:cNvSpPr txBox="1"/>
          <p:nvPr/>
        </p:nvSpPr>
        <p:spPr>
          <a:xfrm>
            <a:off x="1390072" y="1734959"/>
            <a:ext cx="7185836" cy="423834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A2742"/>
                </a:solidFill>
                <a:effectLst/>
                <a:uLnTx/>
                <a:uFillTx/>
                <a:latin typeface="Arimo" pitchFamily="34" charset="0"/>
                <a:ea typeface="Arimo" pitchFamily="34" charset="-122"/>
                <a:cs typeface="Arimo" pitchFamily="34" charset="-120"/>
              </a:rPr>
              <a:t>Tire Design: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2A2742"/>
                </a:solidFill>
                <a:effectLst/>
                <a:uLnTx/>
                <a:uFillTx/>
                <a:latin typeface="Arimo" pitchFamily="34" charset="0"/>
                <a:ea typeface="Arimo" pitchFamily="34" charset="-122"/>
                <a:cs typeface="Arimo" pitchFamily="34" charset="-120"/>
              </a:rPr>
              <a:t>Tread patterns for different terrains</a:t>
            </a:r>
          </a:p>
        </p:txBody>
      </p:sp>
      <p:pic>
        <p:nvPicPr>
          <p:cNvPr id="4" name="Picture 3" descr="A person riding a bicycle&#10;&#10;AI-generated content may be incorrect.">
            <a:extLst>
              <a:ext uri="{FF2B5EF4-FFF2-40B4-BE49-F238E27FC236}">
                <a16:creationId xmlns:a16="http://schemas.microsoft.com/office/drawing/2014/main" id="{122ECB37-2B90-708D-6A42-7206CBF96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877" y="3127944"/>
            <a:ext cx="5504869" cy="36529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9463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BB235-F033-C943-8C68-C797AC19B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leotard and a bowl of flour&#10;&#10;AI-generated content may be incorrect.">
            <a:extLst>
              <a:ext uri="{FF2B5EF4-FFF2-40B4-BE49-F238E27FC236}">
                <a16:creationId xmlns:a16="http://schemas.microsoft.com/office/drawing/2014/main" id="{D777B758-7DFA-D22A-90E3-FAE2D4F34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45" y="1130200"/>
            <a:ext cx="5652655" cy="56526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8F1FB2-3AF4-7A16-5057-A1C417A495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9985" y="338454"/>
            <a:ext cx="11573197" cy="724247"/>
          </a:xfrm>
          <a:prstGeom prst="rect">
            <a:avLst/>
          </a:prstGeom>
        </p:spPr>
        <p:txBody>
          <a:bodyPr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Case Study: Friction in Gymnastics</a:t>
            </a:r>
            <a:endParaRPr lang="en-US" sz="4800" dirty="0"/>
          </a:p>
        </p:txBody>
      </p:sp>
      <p:sp>
        <p:nvSpPr>
          <p:cNvPr id="17" name="Chevron 2">
            <a:extLst>
              <a:ext uri="{FF2B5EF4-FFF2-40B4-BE49-F238E27FC236}">
                <a16:creationId xmlns:a16="http://schemas.microsoft.com/office/drawing/2014/main" id="{F0C80A13-E50B-0E60-D31C-D39788C25E0F}"/>
              </a:ext>
            </a:extLst>
          </p:cNvPr>
          <p:cNvSpPr/>
          <p:nvPr/>
        </p:nvSpPr>
        <p:spPr>
          <a:xfrm rot="5400000">
            <a:off x="684966" y="4315012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5CF3C4-B14A-EC8C-12CD-08E8E0AA0264}"/>
              </a:ext>
            </a:extLst>
          </p:cNvPr>
          <p:cNvSpPr txBox="1"/>
          <p:nvPr/>
        </p:nvSpPr>
        <p:spPr>
          <a:xfrm>
            <a:off x="1390072" y="4158704"/>
            <a:ext cx="5223164" cy="795731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Fact:</a:t>
            </a:r>
            <a:r>
              <a:rPr lang="en-US" sz="18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Gymnasts increase grip strength by 20% with chalk</a:t>
            </a:r>
            <a:endParaRPr lang="en-US" sz="1800" dirty="0"/>
          </a:p>
        </p:txBody>
      </p:sp>
      <p:sp>
        <p:nvSpPr>
          <p:cNvPr id="21" name="Chevron 2">
            <a:extLst>
              <a:ext uri="{FF2B5EF4-FFF2-40B4-BE49-F238E27FC236}">
                <a16:creationId xmlns:a16="http://schemas.microsoft.com/office/drawing/2014/main" id="{01C348EE-BC86-2693-463B-574BFE14C241}"/>
              </a:ext>
            </a:extLst>
          </p:cNvPr>
          <p:cNvSpPr/>
          <p:nvPr/>
        </p:nvSpPr>
        <p:spPr>
          <a:xfrm rot="5400000">
            <a:off x="684966" y="3462648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AF79A3-9EDB-9A13-BA7A-92482FED88FD}"/>
              </a:ext>
            </a:extLst>
          </p:cNvPr>
          <p:cNvSpPr txBox="1"/>
          <p:nvPr/>
        </p:nvSpPr>
        <p:spPr>
          <a:xfrm>
            <a:off x="1371642" y="3276252"/>
            <a:ext cx="5567596" cy="795731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Impact on Performance:</a:t>
            </a:r>
            <a:r>
              <a:rPr lang="en-US" sz="18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Improved control and safety</a:t>
            </a:r>
            <a:endParaRPr lang="en-US" sz="1800" dirty="0"/>
          </a:p>
        </p:txBody>
      </p:sp>
      <p:sp>
        <p:nvSpPr>
          <p:cNvPr id="25" name="Chevron 2">
            <a:extLst>
              <a:ext uri="{FF2B5EF4-FFF2-40B4-BE49-F238E27FC236}">
                <a16:creationId xmlns:a16="http://schemas.microsoft.com/office/drawing/2014/main" id="{600D74AA-D3DF-C502-2DDA-3D4D2770CA1E}"/>
              </a:ext>
            </a:extLst>
          </p:cNvPr>
          <p:cNvSpPr/>
          <p:nvPr/>
        </p:nvSpPr>
        <p:spPr>
          <a:xfrm rot="5400000">
            <a:off x="684966" y="2610284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FE8A6-488E-E786-0662-01134A23B03C}"/>
              </a:ext>
            </a:extLst>
          </p:cNvPr>
          <p:cNvSpPr txBox="1"/>
          <p:nvPr/>
        </p:nvSpPr>
        <p:spPr>
          <a:xfrm>
            <a:off x="1390072" y="2556213"/>
            <a:ext cx="7185836" cy="423834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Equipment Material:</a:t>
            </a:r>
            <a:r>
              <a:rPr lang="en-US" sz="18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Leather vs. synthetic grips</a:t>
            </a:r>
            <a:endParaRPr lang="en-US" sz="1800" dirty="0"/>
          </a:p>
        </p:txBody>
      </p:sp>
      <p:sp>
        <p:nvSpPr>
          <p:cNvPr id="29" name="Chevron 2">
            <a:extLst>
              <a:ext uri="{FF2B5EF4-FFF2-40B4-BE49-F238E27FC236}">
                <a16:creationId xmlns:a16="http://schemas.microsoft.com/office/drawing/2014/main" id="{EFAE7A7B-7508-8075-D063-2C71B11EDE21}"/>
              </a:ext>
            </a:extLst>
          </p:cNvPr>
          <p:cNvSpPr/>
          <p:nvPr/>
        </p:nvSpPr>
        <p:spPr>
          <a:xfrm rot="5400000">
            <a:off x="684966" y="1757921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394A46-AB8D-C07E-A22A-BF9AA0123D70}"/>
              </a:ext>
            </a:extLst>
          </p:cNvPr>
          <p:cNvSpPr txBox="1"/>
          <p:nvPr/>
        </p:nvSpPr>
        <p:spPr>
          <a:xfrm>
            <a:off x="1390072" y="1734959"/>
            <a:ext cx="7185836" cy="423834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Chalk Usage:</a:t>
            </a:r>
            <a:r>
              <a:rPr lang="en-US" sz="18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Enhancing grip on bars and rings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05142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83E03-B1FA-B0A1-E03C-C04FC2C66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 Explanation Of How Tech Suits Benefit Swimmers">
            <a:extLst>
              <a:ext uri="{FF2B5EF4-FFF2-40B4-BE49-F238E27FC236}">
                <a16:creationId xmlns:a16="http://schemas.microsoft.com/office/drawing/2014/main" id="{73C12C5A-0255-7C77-60F8-1E670FBA6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0738"/>
            <a:ext cx="12104185" cy="571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9CE3CD-50A7-B5FF-60EA-2FD33B237C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9985" y="338454"/>
            <a:ext cx="11573197" cy="724247"/>
          </a:xfrm>
          <a:prstGeom prst="rect">
            <a:avLst/>
          </a:prstGeom>
        </p:spPr>
        <p:txBody>
          <a:bodyPr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Case Study: Friction in Swimming</a:t>
            </a:r>
            <a:endParaRPr lang="en-US" sz="4800" dirty="0"/>
          </a:p>
        </p:txBody>
      </p:sp>
      <p:sp>
        <p:nvSpPr>
          <p:cNvPr id="17" name="Chevron 2">
            <a:extLst>
              <a:ext uri="{FF2B5EF4-FFF2-40B4-BE49-F238E27FC236}">
                <a16:creationId xmlns:a16="http://schemas.microsoft.com/office/drawing/2014/main" id="{F2123701-618E-4E3F-19D2-08F33F9C8430}"/>
              </a:ext>
            </a:extLst>
          </p:cNvPr>
          <p:cNvSpPr/>
          <p:nvPr/>
        </p:nvSpPr>
        <p:spPr>
          <a:xfrm rot="5400000">
            <a:off x="684966" y="4315012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6FEFC5-DDB4-0C8A-115C-449F71CA8EFE}"/>
              </a:ext>
            </a:extLst>
          </p:cNvPr>
          <p:cNvSpPr txBox="1"/>
          <p:nvPr/>
        </p:nvSpPr>
        <p:spPr>
          <a:xfrm>
            <a:off x="1390072" y="4158704"/>
            <a:ext cx="5223164" cy="795731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Fact:</a:t>
            </a:r>
            <a:r>
              <a:rPr lang="en-US" sz="1800" dirty="0">
                <a:solidFill>
                  <a:schemeClr val="bg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Drag-reducing swimsuits improved performance by 2-3%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1" name="Chevron 2">
            <a:extLst>
              <a:ext uri="{FF2B5EF4-FFF2-40B4-BE49-F238E27FC236}">
                <a16:creationId xmlns:a16="http://schemas.microsoft.com/office/drawing/2014/main" id="{A4513B29-C9A9-36C6-16B8-599EB13F0EAD}"/>
              </a:ext>
            </a:extLst>
          </p:cNvPr>
          <p:cNvSpPr/>
          <p:nvPr/>
        </p:nvSpPr>
        <p:spPr>
          <a:xfrm rot="5400000">
            <a:off x="684966" y="3462648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BE9B5C-0E91-44DA-A2EF-2D300FE0A107}"/>
              </a:ext>
            </a:extLst>
          </p:cNvPr>
          <p:cNvSpPr txBox="1"/>
          <p:nvPr/>
        </p:nvSpPr>
        <p:spPr>
          <a:xfrm>
            <a:off x="1371642" y="3462200"/>
            <a:ext cx="5567596" cy="423834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Impact on Performance:</a:t>
            </a:r>
            <a:r>
              <a:rPr lang="en-US" sz="1800" dirty="0">
                <a:solidFill>
                  <a:schemeClr val="bg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Faster swim times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5" name="Chevron 2">
            <a:extLst>
              <a:ext uri="{FF2B5EF4-FFF2-40B4-BE49-F238E27FC236}">
                <a16:creationId xmlns:a16="http://schemas.microsoft.com/office/drawing/2014/main" id="{F9B25E7C-8161-1398-4BAA-9A93FDC7A836}"/>
              </a:ext>
            </a:extLst>
          </p:cNvPr>
          <p:cNvSpPr/>
          <p:nvPr/>
        </p:nvSpPr>
        <p:spPr>
          <a:xfrm rot="5400000">
            <a:off x="684966" y="2610284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93FF78-20BF-3B6A-8859-58AA11D68BC3}"/>
              </a:ext>
            </a:extLst>
          </p:cNvPr>
          <p:cNvSpPr txBox="1"/>
          <p:nvPr/>
        </p:nvSpPr>
        <p:spPr>
          <a:xfrm>
            <a:off x="1390072" y="2552943"/>
            <a:ext cx="7185836" cy="430374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rgbClr val="FFC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Water Resistance: Friction as a limiting factor</a:t>
            </a:r>
            <a:endParaRPr lang="en-US" sz="1800" b="1" dirty="0">
              <a:solidFill>
                <a:srgbClr val="FFC000"/>
              </a:solidFill>
            </a:endParaRPr>
          </a:p>
        </p:txBody>
      </p:sp>
      <p:sp>
        <p:nvSpPr>
          <p:cNvPr id="29" name="Chevron 2">
            <a:extLst>
              <a:ext uri="{FF2B5EF4-FFF2-40B4-BE49-F238E27FC236}">
                <a16:creationId xmlns:a16="http://schemas.microsoft.com/office/drawing/2014/main" id="{5F2B5434-7CB5-0592-6EA4-61CEB7C3374B}"/>
              </a:ext>
            </a:extLst>
          </p:cNvPr>
          <p:cNvSpPr/>
          <p:nvPr/>
        </p:nvSpPr>
        <p:spPr>
          <a:xfrm rot="5400000">
            <a:off x="684966" y="1757921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A691D2F-FF72-DB73-FD2A-25BE9E3CC59B}"/>
              </a:ext>
            </a:extLst>
          </p:cNvPr>
          <p:cNvSpPr txBox="1"/>
          <p:nvPr/>
        </p:nvSpPr>
        <p:spPr>
          <a:xfrm>
            <a:off x="1390072" y="1545741"/>
            <a:ext cx="7185836" cy="802271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b="1" dirty="0">
                <a:solidFill>
                  <a:schemeClr val="accent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Swimsuit Technology: Hydrodynamic materials reducing drag</a:t>
            </a:r>
            <a:endParaRPr lang="en-US" sz="1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152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CEA9EDF-C8DB-4697-B17F-4DA109AEFCB6}"/>
              </a:ext>
            </a:extLst>
          </p:cNvPr>
          <p:cNvSpPr/>
          <p:nvPr/>
        </p:nvSpPr>
        <p:spPr>
          <a:xfrm>
            <a:off x="836579" y="0"/>
            <a:ext cx="4883285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C72366-F3D5-45BC-A171-989E2572812C}"/>
              </a:ext>
            </a:extLst>
          </p:cNvPr>
          <p:cNvSpPr txBox="1"/>
          <p:nvPr/>
        </p:nvSpPr>
        <p:spPr>
          <a:xfrm>
            <a:off x="858336" y="455571"/>
            <a:ext cx="4785082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Design Challenge: Materials &amp; Equipment Innovation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7304F2-75FD-444D-BC47-1E3B569A2804}"/>
              </a:ext>
            </a:extLst>
          </p:cNvPr>
          <p:cNvSpPr txBox="1"/>
          <p:nvPr/>
        </p:nvSpPr>
        <p:spPr>
          <a:xfrm>
            <a:off x="7108852" y="783384"/>
            <a:ext cx="434915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Mixed Teams: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Combine PE knowledge &amp; physics principles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7A3A1E-F8FC-42B1-B613-CBE0214DE879}"/>
              </a:ext>
            </a:extLst>
          </p:cNvPr>
          <p:cNvGrpSpPr/>
          <p:nvPr/>
        </p:nvGrpSpPr>
        <p:grpSpPr>
          <a:xfrm>
            <a:off x="6483702" y="921881"/>
            <a:ext cx="504056" cy="504056"/>
            <a:chOff x="5364088" y="1916832"/>
            <a:chExt cx="504056" cy="50405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554A3A4-5583-4E95-8182-8E418204E3BD}"/>
                </a:ext>
              </a:extLst>
            </p:cNvPr>
            <p:cNvSpPr/>
            <p:nvPr/>
          </p:nvSpPr>
          <p:spPr>
            <a:xfrm>
              <a:off x="5364088" y="1916832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Chevron 9">
              <a:extLst>
                <a:ext uri="{FF2B5EF4-FFF2-40B4-BE49-F238E27FC236}">
                  <a16:creationId xmlns:a16="http://schemas.microsoft.com/office/drawing/2014/main" id="{61FCBFF5-5712-45E6-B1CF-F6F6E2B0EF00}"/>
                </a:ext>
              </a:extLst>
            </p:cNvPr>
            <p:cNvSpPr/>
            <p:nvPr/>
          </p:nvSpPr>
          <p:spPr>
            <a:xfrm>
              <a:off x="5519912" y="2041798"/>
              <a:ext cx="223663" cy="253727"/>
            </a:xfrm>
            <a:prstGeom prst="chevron">
              <a:avLst>
                <a:gd name="adj" fmla="val 623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5B02906-72F6-4F84-A049-920F456EF429}"/>
              </a:ext>
            </a:extLst>
          </p:cNvPr>
          <p:cNvSpPr txBox="1"/>
          <p:nvPr/>
        </p:nvSpPr>
        <p:spPr>
          <a:xfrm>
            <a:off x="7108852" y="2146851"/>
            <a:ext cx="4349156" cy="7957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lnSpc>
                <a:spcPts val="2850"/>
              </a:lnSpc>
              <a:buSzPct val="100000"/>
            </a:pPr>
            <a:r>
              <a:rPr lang="en-US" sz="18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Focus:</a:t>
            </a:r>
            <a:r>
              <a:rPr lang="en-US" sz="18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Reducing or maximizing friction for performance</a:t>
            </a:r>
            <a:endParaRPr lang="en-US" sz="18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071B112-AED4-4839-9BC8-6AC6EA97CF07}"/>
              </a:ext>
            </a:extLst>
          </p:cNvPr>
          <p:cNvGrpSpPr/>
          <p:nvPr/>
        </p:nvGrpSpPr>
        <p:grpSpPr>
          <a:xfrm>
            <a:off x="6483702" y="2360049"/>
            <a:ext cx="504056" cy="504056"/>
            <a:chOff x="5364088" y="3111351"/>
            <a:chExt cx="504056" cy="50405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3962446-34BE-4FF1-86E5-F16C3A81C797}"/>
                </a:ext>
              </a:extLst>
            </p:cNvPr>
            <p:cNvSpPr/>
            <p:nvPr/>
          </p:nvSpPr>
          <p:spPr>
            <a:xfrm>
              <a:off x="5364088" y="3111351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Chevron 23">
              <a:extLst>
                <a:ext uri="{FF2B5EF4-FFF2-40B4-BE49-F238E27FC236}">
                  <a16:creationId xmlns:a16="http://schemas.microsoft.com/office/drawing/2014/main" id="{6728AEC5-1557-403E-9119-1BA138A0F670}"/>
                </a:ext>
              </a:extLst>
            </p:cNvPr>
            <p:cNvSpPr/>
            <p:nvPr/>
          </p:nvSpPr>
          <p:spPr>
            <a:xfrm>
              <a:off x="5515323" y="3236515"/>
              <a:ext cx="223663" cy="253727"/>
            </a:xfrm>
            <a:prstGeom prst="chevron">
              <a:avLst>
                <a:gd name="adj" fmla="val 623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4EE7F4D-0FE7-4C86-B5DF-F7E27B2C949D}"/>
              </a:ext>
            </a:extLst>
          </p:cNvPr>
          <p:cNvSpPr txBox="1"/>
          <p:nvPr/>
        </p:nvSpPr>
        <p:spPr>
          <a:xfrm>
            <a:off x="7108852" y="5097888"/>
            <a:ext cx="434915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Example: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Design a shoe that increases grip on wet basketball court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AC4FE61-C20A-4A78-A553-20DF893DBA44}"/>
              </a:ext>
            </a:extLst>
          </p:cNvPr>
          <p:cNvGrpSpPr/>
          <p:nvPr/>
        </p:nvGrpSpPr>
        <p:grpSpPr>
          <a:xfrm>
            <a:off x="6483702" y="5236385"/>
            <a:ext cx="504056" cy="504056"/>
            <a:chOff x="5364088" y="4305870"/>
            <a:chExt cx="504056" cy="50405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09E4F5E-1BAF-46EA-9D85-5095F4BCC28B}"/>
                </a:ext>
              </a:extLst>
            </p:cNvPr>
            <p:cNvSpPr/>
            <p:nvPr/>
          </p:nvSpPr>
          <p:spPr>
            <a:xfrm>
              <a:off x="5364088" y="4305870"/>
              <a:ext cx="504056" cy="5040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Chevron 24">
              <a:extLst>
                <a:ext uri="{FF2B5EF4-FFF2-40B4-BE49-F238E27FC236}">
                  <a16:creationId xmlns:a16="http://schemas.microsoft.com/office/drawing/2014/main" id="{E1372C76-F23C-456B-82D5-D7E0EC25988C}"/>
                </a:ext>
              </a:extLst>
            </p:cNvPr>
            <p:cNvSpPr/>
            <p:nvPr/>
          </p:nvSpPr>
          <p:spPr>
            <a:xfrm>
              <a:off x="5519912" y="4431034"/>
              <a:ext cx="223663" cy="253727"/>
            </a:xfrm>
            <a:prstGeom prst="chevron">
              <a:avLst>
                <a:gd name="adj" fmla="val 623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424EC5B-E891-407C-8584-027C1050F05C}"/>
              </a:ext>
            </a:extLst>
          </p:cNvPr>
          <p:cNvSpPr txBox="1"/>
          <p:nvPr/>
        </p:nvSpPr>
        <p:spPr>
          <a:xfrm>
            <a:off x="7108852" y="3659719"/>
            <a:ext cx="434915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Consider: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Sustainability, cost-effectiveness &amp; safety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AFB8AEB-0E53-4A4C-A59F-C1BDF7E38270}"/>
              </a:ext>
            </a:extLst>
          </p:cNvPr>
          <p:cNvGrpSpPr/>
          <p:nvPr/>
        </p:nvGrpSpPr>
        <p:grpSpPr>
          <a:xfrm>
            <a:off x="6483702" y="3798216"/>
            <a:ext cx="504056" cy="504056"/>
            <a:chOff x="5364088" y="4305870"/>
            <a:chExt cx="504056" cy="50405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7A6AAF4-5274-40CD-9DA2-E93BEF2C9777}"/>
                </a:ext>
              </a:extLst>
            </p:cNvPr>
            <p:cNvSpPr/>
            <p:nvPr/>
          </p:nvSpPr>
          <p:spPr>
            <a:xfrm>
              <a:off x="5364088" y="4305870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7" name="Chevron 24">
              <a:extLst>
                <a:ext uri="{FF2B5EF4-FFF2-40B4-BE49-F238E27FC236}">
                  <a16:creationId xmlns:a16="http://schemas.microsoft.com/office/drawing/2014/main" id="{909894D4-E1C2-41BF-B40A-E48894A54A10}"/>
                </a:ext>
              </a:extLst>
            </p:cNvPr>
            <p:cNvSpPr/>
            <p:nvPr/>
          </p:nvSpPr>
          <p:spPr>
            <a:xfrm>
              <a:off x="5519912" y="4431034"/>
              <a:ext cx="223663" cy="253727"/>
            </a:xfrm>
            <a:prstGeom prst="chevron">
              <a:avLst>
                <a:gd name="adj" fmla="val 623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074" name="Picture 2" descr="Brainstorming on a White Board: Prompts and Techniques">
            <a:extLst>
              <a:ext uri="{FF2B5EF4-FFF2-40B4-BE49-F238E27FC236}">
                <a16:creationId xmlns:a16="http://schemas.microsoft.com/office/drawing/2014/main" id="{EBBD37BB-F2F5-2E75-6B82-B4634582C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68" y="3708400"/>
            <a:ext cx="4887574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Your Task: Innovate for the Athlete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461D0F8-DA44-478B-A03F-1D92BD89ED32}"/>
              </a:ext>
            </a:extLst>
          </p:cNvPr>
          <p:cNvSpPr/>
          <p:nvPr/>
        </p:nvSpPr>
        <p:spPr>
          <a:xfrm rot="2700000">
            <a:off x="7481162" y="1973464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420E236-74A4-41FD-9BC8-37D9225A6B5C}"/>
              </a:ext>
            </a:extLst>
          </p:cNvPr>
          <p:cNvSpPr/>
          <p:nvPr/>
        </p:nvSpPr>
        <p:spPr>
          <a:xfrm rot="2700000">
            <a:off x="5958909" y="1973462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5E4B3BA-0DB8-47B3-AD12-B647D9F12155}"/>
              </a:ext>
            </a:extLst>
          </p:cNvPr>
          <p:cNvSpPr/>
          <p:nvPr/>
        </p:nvSpPr>
        <p:spPr>
          <a:xfrm rot="2700000">
            <a:off x="4436656" y="1973460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E6B520E-3D89-4EC7-ABF0-A66DF6EEEB0C}"/>
              </a:ext>
            </a:extLst>
          </p:cNvPr>
          <p:cNvSpPr/>
          <p:nvPr/>
        </p:nvSpPr>
        <p:spPr>
          <a:xfrm rot="2700000">
            <a:off x="2914403" y="1973458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AEADEC-409E-4561-B57A-9F976402FCA5}"/>
              </a:ext>
            </a:extLst>
          </p:cNvPr>
          <p:cNvSpPr txBox="1"/>
          <p:nvPr/>
        </p:nvSpPr>
        <p:spPr>
          <a:xfrm>
            <a:off x="1985202" y="3955126"/>
            <a:ext cx="4071056" cy="7957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l">
              <a:lnSpc>
                <a:spcPts val="2850"/>
              </a:lnSpc>
              <a:buSzPct val="100000"/>
            </a:pP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Design novel materials/equipment for selected sport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036A3B-83E0-4FEA-9B7B-DA855531D653}"/>
              </a:ext>
            </a:extLst>
          </p:cNvPr>
          <p:cNvSpPr txBox="1"/>
          <p:nvPr/>
        </p:nvSpPr>
        <p:spPr>
          <a:xfrm>
            <a:off x="966464" y="4075993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01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CBAD87-6170-4853-951A-490CED5D0404}"/>
              </a:ext>
            </a:extLst>
          </p:cNvPr>
          <p:cNvSpPr txBox="1"/>
          <p:nvPr/>
        </p:nvSpPr>
        <p:spPr>
          <a:xfrm>
            <a:off x="966464" y="5089175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03</a:t>
            </a:r>
            <a:endParaRPr lang="ko-KR" altLang="en-US" sz="5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2679CF-E69D-49DF-BC07-E7A7CF45E325}"/>
              </a:ext>
            </a:extLst>
          </p:cNvPr>
          <p:cNvSpPr txBox="1"/>
          <p:nvPr/>
        </p:nvSpPr>
        <p:spPr>
          <a:xfrm>
            <a:off x="7219796" y="3977031"/>
            <a:ext cx="4071056" cy="7957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l">
              <a:lnSpc>
                <a:spcPts val="2850"/>
              </a:lnSpc>
              <a:buSzPct val="100000"/>
            </a:pP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Quantify the impact on athletic performance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96F544-DA4D-4B2C-A56D-F6CC26391BC9}"/>
              </a:ext>
            </a:extLst>
          </p:cNvPr>
          <p:cNvSpPr txBox="1"/>
          <p:nvPr/>
        </p:nvSpPr>
        <p:spPr>
          <a:xfrm>
            <a:off x="6179703" y="4075993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914E21-2243-4384-99A0-C95E8955B9F9}"/>
              </a:ext>
            </a:extLst>
          </p:cNvPr>
          <p:cNvSpPr txBox="1"/>
          <p:nvPr/>
        </p:nvSpPr>
        <p:spPr>
          <a:xfrm>
            <a:off x="7248512" y="4994648"/>
            <a:ext cx="4071056" cy="7957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l">
              <a:lnSpc>
                <a:spcPts val="2850"/>
              </a:lnSpc>
              <a:buSzPct val="100000"/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Deliverables: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Prototype design, test data, presentation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105C34-CA4C-4FD1-889A-EE64368C6C94}"/>
              </a:ext>
            </a:extLst>
          </p:cNvPr>
          <p:cNvSpPr txBox="1"/>
          <p:nvPr/>
        </p:nvSpPr>
        <p:spPr>
          <a:xfrm>
            <a:off x="6179703" y="5089175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04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3" name="Rectangle 30">
            <a:extLst>
              <a:ext uri="{FF2B5EF4-FFF2-40B4-BE49-F238E27FC236}">
                <a16:creationId xmlns:a16="http://schemas.microsoft.com/office/drawing/2014/main" id="{D8F5322E-DAFD-444C-B5D9-501906ED5C78}"/>
              </a:ext>
            </a:extLst>
          </p:cNvPr>
          <p:cNvSpPr/>
          <p:nvPr/>
        </p:nvSpPr>
        <p:spPr>
          <a:xfrm>
            <a:off x="4134447" y="2642269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D5913AC0-A7FB-438C-A460-9CCC76248D6E}"/>
              </a:ext>
            </a:extLst>
          </p:cNvPr>
          <p:cNvSpPr/>
          <p:nvPr/>
        </p:nvSpPr>
        <p:spPr>
          <a:xfrm>
            <a:off x="8648757" y="267894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45FD50F4-A787-4278-A22B-D278AB5D16E4}"/>
              </a:ext>
            </a:extLst>
          </p:cNvPr>
          <p:cNvSpPr/>
          <p:nvPr/>
        </p:nvSpPr>
        <p:spPr>
          <a:xfrm rot="2700000">
            <a:off x="5578376" y="261645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6DA07B33-D735-483B-9700-6DAE01771956}"/>
              </a:ext>
            </a:extLst>
          </p:cNvPr>
          <p:cNvSpPr/>
          <p:nvPr/>
        </p:nvSpPr>
        <p:spPr>
          <a:xfrm flipH="1">
            <a:off x="7052671" y="2670396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26D20F11-7676-F338-A812-E0E45C9925FF}"/>
              </a:ext>
            </a:extLst>
          </p:cNvPr>
          <p:cNvSpPr/>
          <p:nvPr/>
        </p:nvSpPr>
        <p:spPr>
          <a:xfrm>
            <a:off x="1933125" y="5258220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850"/>
              </a:lnSpc>
              <a:buSzPct val="100000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 Present findings: Material properties,</a:t>
            </a:r>
          </a:p>
          <a:p>
            <a:pPr algn="l">
              <a:lnSpc>
                <a:spcPts val="2850"/>
              </a:lnSpc>
              <a:buSzPct val="100000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testing, results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1FC0F70-84A5-4037-9605-C72323F27656}"/>
              </a:ext>
            </a:extLst>
          </p:cNvPr>
          <p:cNvSpPr/>
          <p:nvPr/>
        </p:nvSpPr>
        <p:spPr>
          <a:xfrm>
            <a:off x="5635481" y="2420367"/>
            <a:ext cx="2017267" cy="2017267"/>
          </a:xfrm>
          <a:custGeom>
            <a:avLst/>
            <a:gdLst>
              <a:gd name="connsiteX0" fmla="*/ 1008633 w 2017267"/>
              <a:gd name="connsiteY0" fmla="*/ 0 h 2017267"/>
              <a:gd name="connsiteX1" fmla="*/ 1091617 w 2017267"/>
              <a:gd name="connsiteY1" fmla="*/ 34373 h 2017267"/>
              <a:gd name="connsiteX2" fmla="*/ 1982894 w 2017267"/>
              <a:gd name="connsiteY2" fmla="*/ 925651 h 2017267"/>
              <a:gd name="connsiteX3" fmla="*/ 1982894 w 2017267"/>
              <a:gd name="connsiteY3" fmla="*/ 1091617 h 2017267"/>
              <a:gd name="connsiteX4" fmla="*/ 1091617 w 2017267"/>
              <a:gd name="connsiteY4" fmla="*/ 1982894 h 2017267"/>
              <a:gd name="connsiteX5" fmla="*/ 925651 w 2017267"/>
              <a:gd name="connsiteY5" fmla="*/ 1982894 h 2017267"/>
              <a:gd name="connsiteX6" fmla="*/ 34373 w 2017267"/>
              <a:gd name="connsiteY6" fmla="*/ 1091616 h 2017267"/>
              <a:gd name="connsiteX7" fmla="*/ 34373 w 2017267"/>
              <a:gd name="connsiteY7" fmla="*/ 925650 h 2017267"/>
              <a:gd name="connsiteX8" fmla="*/ 925650 w 2017267"/>
              <a:gd name="connsiteY8" fmla="*/ 34373 h 2017267"/>
              <a:gd name="connsiteX9" fmla="*/ 1008633 w 2017267"/>
              <a:gd name="connsiteY9" fmla="*/ 0 h 2017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7267" h="2017267">
                <a:moveTo>
                  <a:pt x="1008633" y="0"/>
                </a:moveTo>
                <a:cubicBezTo>
                  <a:pt x="1038667" y="0"/>
                  <a:pt x="1068701" y="11457"/>
                  <a:pt x="1091617" y="34373"/>
                </a:cubicBezTo>
                <a:lnTo>
                  <a:pt x="1982894" y="925651"/>
                </a:lnTo>
                <a:cubicBezTo>
                  <a:pt x="2028725" y="971481"/>
                  <a:pt x="2028725" y="1045787"/>
                  <a:pt x="1982894" y="1091617"/>
                </a:cubicBezTo>
                <a:lnTo>
                  <a:pt x="1091617" y="1982894"/>
                </a:lnTo>
                <a:cubicBezTo>
                  <a:pt x="1045787" y="2028725"/>
                  <a:pt x="971481" y="2028725"/>
                  <a:pt x="925651" y="1982894"/>
                </a:cubicBezTo>
                <a:lnTo>
                  <a:pt x="34373" y="1091616"/>
                </a:lnTo>
                <a:cubicBezTo>
                  <a:pt x="-11457" y="1045786"/>
                  <a:pt x="-11457" y="971481"/>
                  <a:pt x="34373" y="925650"/>
                </a:cubicBezTo>
                <a:lnTo>
                  <a:pt x="925650" y="34373"/>
                </a:lnTo>
                <a:cubicBezTo>
                  <a:pt x="948565" y="11457"/>
                  <a:pt x="978599" y="0"/>
                  <a:pt x="100863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4068A5-86F3-44D5-ABC9-B4173786C688}"/>
              </a:ext>
            </a:extLst>
          </p:cNvPr>
          <p:cNvSpPr txBox="1"/>
          <p:nvPr/>
        </p:nvSpPr>
        <p:spPr>
          <a:xfrm>
            <a:off x="975688" y="406491"/>
            <a:ext cx="3781144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dirty="0">
                <a:solidFill>
                  <a:schemeClr val="accent1"/>
                </a:solidFill>
                <a:cs typeface="Arial" pitchFamily="34" charset="0"/>
              </a:rPr>
              <a:t>The Future of Sports: Interdisciplinary Innovation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3A39ED-5356-495A-BE0F-68B1BD5F78B0}"/>
              </a:ext>
            </a:extLst>
          </p:cNvPr>
          <p:cNvSpPr txBox="1"/>
          <p:nvPr/>
        </p:nvSpPr>
        <p:spPr>
          <a:xfrm>
            <a:off x="505574" y="3589636"/>
            <a:ext cx="4510102" cy="192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Friction is just the beginning: Apply STE(A)M to sports</a:t>
            </a:r>
          </a:p>
          <a:p>
            <a:pPr algn="l">
              <a:lnSpc>
                <a:spcPts val="2850"/>
              </a:lnSpc>
              <a:buSzPct val="100000"/>
            </a:pPr>
            <a:endParaRPr lang="en-US" sz="2400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marL="342900" indent="-342900">
              <a:lnSpc>
                <a:spcPts val="2850"/>
              </a:lnSpc>
              <a:buSzPct val="100000"/>
              <a:buFontTx/>
              <a:buChar char="•"/>
            </a:pPr>
            <a:r>
              <a:rPr lang="en-US" sz="2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Mixed teams and innovative materials improve sports</a:t>
            </a:r>
            <a:endParaRPr lang="en-US" sz="2400" dirty="0"/>
          </a:p>
        </p:txBody>
      </p:sp>
      <p:grpSp>
        <p:nvGrpSpPr>
          <p:cNvPr id="12" name="Graphic 3">
            <a:extLst>
              <a:ext uri="{FF2B5EF4-FFF2-40B4-BE49-F238E27FC236}">
                <a16:creationId xmlns:a16="http://schemas.microsoft.com/office/drawing/2014/main" id="{74557F02-9508-40A8-B312-7718544B13A9}"/>
              </a:ext>
            </a:extLst>
          </p:cNvPr>
          <p:cNvGrpSpPr/>
          <p:nvPr/>
        </p:nvGrpSpPr>
        <p:grpSpPr>
          <a:xfrm>
            <a:off x="6215271" y="2813838"/>
            <a:ext cx="922798" cy="1230323"/>
            <a:chOff x="512901" y="231999"/>
            <a:chExt cx="1216188" cy="1621485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87D2DEC-B06D-44BD-8A58-286380523D4E}"/>
                </a:ext>
              </a:extLst>
            </p:cNvPr>
            <p:cNvSpPr/>
            <p:nvPr/>
          </p:nvSpPr>
          <p:spPr>
            <a:xfrm>
              <a:off x="562512" y="514175"/>
              <a:ext cx="1166577" cy="1125987"/>
            </a:xfrm>
            <a:custGeom>
              <a:avLst/>
              <a:gdLst>
                <a:gd name="connsiteX0" fmla="*/ 408435 w 1166577"/>
                <a:gd name="connsiteY0" fmla="*/ 134547 h 1125987"/>
                <a:gd name="connsiteX1" fmla="*/ 398212 w 1166577"/>
                <a:gd name="connsiteY1" fmla="*/ 134547 h 1125987"/>
                <a:gd name="connsiteX2" fmla="*/ 71240 w 1166577"/>
                <a:gd name="connsiteY2" fmla="*/ 135149 h 1125987"/>
                <a:gd name="connsiteX3" fmla="*/ 1787 w 1166577"/>
                <a:gd name="connsiteY3" fmla="*/ 82382 h 1125987"/>
                <a:gd name="connsiteX4" fmla="*/ 65828 w 1166577"/>
                <a:gd name="connsiteY4" fmla="*/ 0 h 1125987"/>
                <a:gd name="connsiteX5" fmla="*/ 70338 w 1166577"/>
                <a:gd name="connsiteY5" fmla="*/ 0 h 1125987"/>
                <a:gd name="connsiteX6" fmla="*/ 1096956 w 1166577"/>
                <a:gd name="connsiteY6" fmla="*/ 0 h 1125987"/>
                <a:gd name="connsiteX7" fmla="*/ 1167011 w 1166577"/>
                <a:gd name="connsiteY7" fmla="*/ 67048 h 1125987"/>
                <a:gd name="connsiteX8" fmla="*/ 1097858 w 1166577"/>
                <a:gd name="connsiteY8" fmla="*/ 134998 h 1125987"/>
                <a:gd name="connsiteX9" fmla="*/ 1066288 w 1166577"/>
                <a:gd name="connsiteY9" fmla="*/ 134998 h 1125987"/>
                <a:gd name="connsiteX10" fmla="*/ 714511 w 1166577"/>
                <a:gd name="connsiteY10" fmla="*/ 134848 h 1125987"/>
                <a:gd name="connsiteX11" fmla="*/ 701131 w 1166577"/>
                <a:gd name="connsiteY11" fmla="*/ 142665 h 1125987"/>
                <a:gd name="connsiteX12" fmla="*/ 521485 w 1166577"/>
                <a:gd name="connsiteY12" fmla="*/ 457461 h 1125987"/>
                <a:gd name="connsiteX13" fmla="*/ 517426 w 1166577"/>
                <a:gd name="connsiteY13" fmla="*/ 464827 h 1125987"/>
                <a:gd name="connsiteX14" fmla="*/ 523890 w 1166577"/>
                <a:gd name="connsiteY14" fmla="*/ 469638 h 1125987"/>
                <a:gd name="connsiteX15" fmla="*/ 705792 w 1166577"/>
                <a:gd name="connsiteY15" fmla="*/ 649134 h 1125987"/>
                <a:gd name="connsiteX16" fmla="*/ 742473 w 1166577"/>
                <a:gd name="connsiteY16" fmla="*/ 705809 h 1125987"/>
                <a:gd name="connsiteX17" fmla="*/ 732701 w 1166577"/>
                <a:gd name="connsiteY17" fmla="*/ 789244 h 1125987"/>
                <a:gd name="connsiteX18" fmla="*/ 565682 w 1166577"/>
                <a:gd name="connsiteY18" fmla="*/ 1086150 h 1125987"/>
                <a:gd name="connsiteX19" fmla="*/ 477287 w 1166577"/>
                <a:gd name="connsiteY19" fmla="*/ 1124033 h 1125987"/>
                <a:gd name="connsiteX20" fmla="*/ 413997 w 1166577"/>
                <a:gd name="connsiteY20" fmla="*/ 1053227 h 1125987"/>
                <a:gd name="connsiteX21" fmla="*/ 425422 w 1166577"/>
                <a:gd name="connsiteY21" fmla="*/ 1000611 h 1125987"/>
                <a:gd name="connsiteX22" fmla="*/ 539825 w 1166577"/>
                <a:gd name="connsiteY22" fmla="*/ 799767 h 1125987"/>
                <a:gd name="connsiteX23" fmla="*/ 545989 w 1166577"/>
                <a:gd name="connsiteY23" fmla="*/ 788793 h 1125987"/>
                <a:gd name="connsiteX24" fmla="*/ 539524 w 1166577"/>
                <a:gd name="connsiteY24" fmla="*/ 784283 h 1125987"/>
                <a:gd name="connsiteX25" fmla="*/ 309667 w 1166577"/>
                <a:gd name="connsiteY25" fmla="*/ 556079 h 1125987"/>
                <a:gd name="connsiteX26" fmla="*/ 261109 w 1166577"/>
                <a:gd name="connsiteY26" fmla="*/ 473997 h 1125987"/>
                <a:gd name="connsiteX27" fmla="*/ 279751 w 1166577"/>
                <a:gd name="connsiteY27" fmla="*/ 361849 h 1125987"/>
                <a:gd name="connsiteX28" fmla="*/ 405428 w 1166577"/>
                <a:gd name="connsiteY28" fmla="*/ 139809 h 1125987"/>
                <a:gd name="connsiteX29" fmla="*/ 408435 w 1166577"/>
                <a:gd name="connsiteY29" fmla="*/ 134547 h 1125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66577" h="1125987">
                  <a:moveTo>
                    <a:pt x="408435" y="134547"/>
                  </a:moveTo>
                  <a:cubicBezTo>
                    <a:pt x="404226" y="134547"/>
                    <a:pt x="401219" y="134547"/>
                    <a:pt x="398212" y="134547"/>
                  </a:cubicBezTo>
                  <a:cubicBezTo>
                    <a:pt x="289221" y="134698"/>
                    <a:pt x="180231" y="134998"/>
                    <a:pt x="71240" y="135149"/>
                  </a:cubicBezTo>
                  <a:cubicBezTo>
                    <a:pt x="36213" y="135149"/>
                    <a:pt x="9453" y="114703"/>
                    <a:pt x="1787" y="82382"/>
                  </a:cubicBezTo>
                  <a:cubicBezTo>
                    <a:pt x="-7985" y="41191"/>
                    <a:pt x="23585" y="752"/>
                    <a:pt x="65828" y="0"/>
                  </a:cubicBezTo>
                  <a:cubicBezTo>
                    <a:pt x="67331" y="0"/>
                    <a:pt x="68835" y="0"/>
                    <a:pt x="70338" y="0"/>
                  </a:cubicBezTo>
                  <a:cubicBezTo>
                    <a:pt x="412494" y="0"/>
                    <a:pt x="754800" y="0"/>
                    <a:pt x="1096956" y="0"/>
                  </a:cubicBezTo>
                  <a:cubicBezTo>
                    <a:pt x="1136343" y="0"/>
                    <a:pt x="1166560" y="29014"/>
                    <a:pt x="1167011" y="67048"/>
                  </a:cubicBezTo>
                  <a:cubicBezTo>
                    <a:pt x="1167462" y="104782"/>
                    <a:pt x="1137245" y="134397"/>
                    <a:pt x="1097858" y="134998"/>
                  </a:cubicBezTo>
                  <a:cubicBezTo>
                    <a:pt x="1087335" y="135149"/>
                    <a:pt x="1076811" y="134998"/>
                    <a:pt x="1066288" y="134998"/>
                  </a:cubicBezTo>
                  <a:cubicBezTo>
                    <a:pt x="949029" y="134998"/>
                    <a:pt x="831770" y="134998"/>
                    <a:pt x="714511" y="134848"/>
                  </a:cubicBezTo>
                  <a:cubicBezTo>
                    <a:pt x="707746" y="134848"/>
                    <a:pt x="704439" y="136953"/>
                    <a:pt x="701131" y="142665"/>
                  </a:cubicBezTo>
                  <a:cubicBezTo>
                    <a:pt x="641450" y="247597"/>
                    <a:pt x="581467" y="352529"/>
                    <a:pt x="521485" y="457461"/>
                  </a:cubicBezTo>
                  <a:cubicBezTo>
                    <a:pt x="520432" y="459415"/>
                    <a:pt x="519380" y="461369"/>
                    <a:pt x="517426" y="464827"/>
                  </a:cubicBezTo>
                  <a:cubicBezTo>
                    <a:pt x="519380" y="466330"/>
                    <a:pt x="521936" y="467683"/>
                    <a:pt x="523890" y="469638"/>
                  </a:cubicBezTo>
                  <a:cubicBezTo>
                    <a:pt x="584474" y="529470"/>
                    <a:pt x="645058" y="589302"/>
                    <a:pt x="705792" y="649134"/>
                  </a:cubicBezTo>
                  <a:cubicBezTo>
                    <a:pt x="722178" y="665370"/>
                    <a:pt x="736159" y="682959"/>
                    <a:pt x="742473" y="705809"/>
                  </a:cubicBezTo>
                  <a:cubicBezTo>
                    <a:pt x="750591" y="734974"/>
                    <a:pt x="747133" y="763236"/>
                    <a:pt x="732701" y="789244"/>
                  </a:cubicBezTo>
                  <a:cubicBezTo>
                    <a:pt x="677379" y="888463"/>
                    <a:pt x="621606" y="987231"/>
                    <a:pt x="565682" y="1086150"/>
                  </a:cubicBezTo>
                  <a:cubicBezTo>
                    <a:pt x="548695" y="1116216"/>
                    <a:pt x="511412" y="1131851"/>
                    <a:pt x="477287" y="1124033"/>
                  </a:cubicBezTo>
                  <a:cubicBezTo>
                    <a:pt x="443462" y="1116366"/>
                    <a:pt x="417455" y="1087052"/>
                    <a:pt x="413997" y="1053227"/>
                  </a:cubicBezTo>
                  <a:cubicBezTo>
                    <a:pt x="412043" y="1034285"/>
                    <a:pt x="416102" y="1016997"/>
                    <a:pt x="425422" y="1000611"/>
                  </a:cubicBezTo>
                  <a:cubicBezTo>
                    <a:pt x="463607" y="933713"/>
                    <a:pt x="501641" y="866815"/>
                    <a:pt x="539825" y="799767"/>
                  </a:cubicBezTo>
                  <a:cubicBezTo>
                    <a:pt x="541479" y="796760"/>
                    <a:pt x="543283" y="793754"/>
                    <a:pt x="545989" y="788793"/>
                  </a:cubicBezTo>
                  <a:cubicBezTo>
                    <a:pt x="544034" y="787440"/>
                    <a:pt x="541479" y="786237"/>
                    <a:pt x="539524" y="784283"/>
                  </a:cubicBezTo>
                  <a:cubicBezTo>
                    <a:pt x="462855" y="708215"/>
                    <a:pt x="386336" y="631996"/>
                    <a:pt x="309667" y="556079"/>
                  </a:cubicBezTo>
                  <a:cubicBezTo>
                    <a:pt x="286215" y="532927"/>
                    <a:pt x="268175" y="506619"/>
                    <a:pt x="261109" y="473997"/>
                  </a:cubicBezTo>
                  <a:cubicBezTo>
                    <a:pt x="252691" y="434310"/>
                    <a:pt x="259907" y="397027"/>
                    <a:pt x="279751" y="361849"/>
                  </a:cubicBezTo>
                  <a:cubicBezTo>
                    <a:pt x="321693" y="287886"/>
                    <a:pt x="363486" y="213923"/>
                    <a:pt x="405428" y="139809"/>
                  </a:cubicBezTo>
                  <a:cubicBezTo>
                    <a:pt x="406330" y="138606"/>
                    <a:pt x="407082" y="137103"/>
                    <a:pt x="408435" y="134547"/>
                  </a:cubicBezTo>
                  <a:close/>
                </a:path>
              </a:pathLst>
            </a:custGeom>
            <a:grpFill/>
            <a:ln w="1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F4B9D9E-E7C5-4591-BB53-EC7137A43AC9}"/>
                </a:ext>
              </a:extLst>
            </p:cNvPr>
            <p:cNvSpPr/>
            <p:nvPr/>
          </p:nvSpPr>
          <p:spPr>
            <a:xfrm>
              <a:off x="512901" y="1090098"/>
              <a:ext cx="437466" cy="644925"/>
            </a:xfrm>
            <a:custGeom>
              <a:avLst/>
              <a:gdLst>
                <a:gd name="connsiteX0" fmla="*/ 321243 w 437466"/>
                <a:gd name="connsiteY0" fmla="*/ 0 h 644924"/>
                <a:gd name="connsiteX1" fmla="*/ 437751 w 437466"/>
                <a:gd name="connsiteY1" fmla="*/ 116958 h 644924"/>
                <a:gd name="connsiteX2" fmla="*/ 395808 w 437466"/>
                <a:gd name="connsiteY2" fmla="*/ 189118 h 644924"/>
                <a:gd name="connsiteX3" fmla="*/ 154224 w 437466"/>
                <a:gd name="connsiteY3" fmla="*/ 604035 h 644924"/>
                <a:gd name="connsiteX4" fmla="*/ 67633 w 437466"/>
                <a:gd name="connsiteY4" fmla="*/ 644624 h 644924"/>
                <a:gd name="connsiteX5" fmla="*/ 1186 w 437466"/>
                <a:gd name="connsiteY5" fmla="*/ 577426 h 644924"/>
                <a:gd name="connsiteX6" fmla="*/ 12010 w 437466"/>
                <a:gd name="connsiteY6" fmla="*/ 521201 h 644924"/>
                <a:gd name="connsiteX7" fmla="*/ 252692 w 437466"/>
                <a:gd name="connsiteY7" fmla="*/ 115305 h 644924"/>
                <a:gd name="connsiteX8" fmla="*/ 317335 w 437466"/>
                <a:gd name="connsiteY8" fmla="*/ 6314 h 644924"/>
                <a:gd name="connsiteX9" fmla="*/ 321243 w 437466"/>
                <a:gd name="connsiteY9" fmla="*/ 0 h 644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7466" h="644924">
                  <a:moveTo>
                    <a:pt x="321243" y="0"/>
                  </a:moveTo>
                  <a:cubicBezTo>
                    <a:pt x="360330" y="39237"/>
                    <a:pt x="398815" y="77872"/>
                    <a:pt x="437751" y="116958"/>
                  </a:cubicBezTo>
                  <a:cubicBezTo>
                    <a:pt x="423920" y="140711"/>
                    <a:pt x="409939" y="164914"/>
                    <a:pt x="395808" y="189118"/>
                  </a:cubicBezTo>
                  <a:cubicBezTo>
                    <a:pt x="315230" y="327423"/>
                    <a:pt x="234802" y="465729"/>
                    <a:pt x="154224" y="604035"/>
                  </a:cubicBezTo>
                  <a:cubicBezTo>
                    <a:pt x="136185" y="635003"/>
                    <a:pt x="102961" y="650487"/>
                    <a:pt x="67633" y="644624"/>
                  </a:cubicBezTo>
                  <a:cubicBezTo>
                    <a:pt x="34560" y="639062"/>
                    <a:pt x="7049" y="611701"/>
                    <a:pt x="1186" y="577426"/>
                  </a:cubicBezTo>
                  <a:cubicBezTo>
                    <a:pt x="-2121" y="557582"/>
                    <a:pt x="1487" y="538640"/>
                    <a:pt x="12010" y="521201"/>
                  </a:cubicBezTo>
                  <a:cubicBezTo>
                    <a:pt x="92288" y="385903"/>
                    <a:pt x="172415" y="250604"/>
                    <a:pt x="252692" y="115305"/>
                  </a:cubicBezTo>
                  <a:cubicBezTo>
                    <a:pt x="274189" y="78924"/>
                    <a:pt x="295837" y="42544"/>
                    <a:pt x="317335" y="6314"/>
                  </a:cubicBezTo>
                  <a:cubicBezTo>
                    <a:pt x="318688" y="4360"/>
                    <a:pt x="319740" y="2405"/>
                    <a:pt x="321243" y="0"/>
                  </a:cubicBezTo>
                  <a:close/>
                </a:path>
              </a:pathLst>
            </a:custGeom>
            <a:grpFill/>
            <a:ln w="1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3F58779-C80E-43DD-9214-1ED6219ED58B}"/>
                </a:ext>
              </a:extLst>
            </p:cNvPr>
            <p:cNvSpPr/>
            <p:nvPr/>
          </p:nvSpPr>
          <p:spPr>
            <a:xfrm>
              <a:off x="1092866" y="231999"/>
              <a:ext cx="257068" cy="257068"/>
            </a:xfrm>
            <a:custGeom>
              <a:avLst/>
              <a:gdLst>
                <a:gd name="connsiteX0" fmla="*/ 129136 w 257067"/>
                <a:gd name="connsiteY0" fmla="*/ 257371 h 257067"/>
                <a:gd name="connsiteX1" fmla="*/ 0 w 257067"/>
                <a:gd name="connsiteY1" fmla="*/ 128537 h 257067"/>
                <a:gd name="connsiteX2" fmla="*/ 128835 w 257067"/>
                <a:gd name="connsiteY2" fmla="*/ 3 h 257067"/>
                <a:gd name="connsiteX3" fmla="*/ 257970 w 257067"/>
                <a:gd name="connsiteY3" fmla="*/ 128236 h 257067"/>
                <a:gd name="connsiteX4" fmla="*/ 129136 w 257067"/>
                <a:gd name="connsiteY4" fmla="*/ 257371 h 25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67" h="257067">
                  <a:moveTo>
                    <a:pt x="129136" y="257371"/>
                  </a:moveTo>
                  <a:cubicBezTo>
                    <a:pt x="58479" y="257672"/>
                    <a:pt x="-150" y="199343"/>
                    <a:pt x="0" y="128537"/>
                  </a:cubicBezTo>
                  <a:cubicBezTo>
                    <a:pt x="0" y="58031"/>
                    <a:pt x="57878" y="303"/>
                    <a:pt x="128835" y="3"/>
                  </a:cubicBezTo>
                  <a:cubicBezTo>
                    <a:pt x="199190" y="-448"/>
                    <a:pt x="257068" y="56979"/>
                    <a:pt x="257970" y="128236"/>
                  </a:cubicBezTo>
                  <a:cubicBezTo>
                    <a:pt x="258722" y="198441"/>
                    <a:pt x="200243" y="257071"/>
                    <a:pt x="129136" y="257371"/>
                  </a:cubicBezTo>
                  <a:close/>
                </a:path>
              </a:pathLst>
            </a:custGeom>
            <a:grpFill/>
            <a:ln w="1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AE7DBE9-5883-4A7E-B93C-B0683F1B74D9}"/>
                </a:ext>
              </a:extLst>
            </p:cNvPr>
            <p:cNvSpPr/>
            <p:nvPr/>
          </p:nvSpPr>
          <p:spPr>
            <a:xfrm>
              <a:off x="726946" y="1676326"/>
              <a:ext cx="793754" cy="63139"/>
            </a:xfrm>
            <a:custGeom>
              <a:avLst/>
              <a:gdLst>
                <a:gd name="connsiteX0" fmla="*/ 397189 w 793753"/>
                <a:gd name="connsiteY0" fmla="*/ 67 h 63139"/>
                <a:gd name="connsiteX1" fmla="*/ 753326 w 793753"/>
                <a:gd name="connsiteY1" fmla="*/ 217 h 63139"/>
                <a:gd name="connsiteX2" fmla="*/ 775875 w 793753"/>
                <a:gd name="connsiteY2" fmla="*/ 4878 h 63139"/>
                <a:gd name="connsiteX3" fmla="*/ 794516 w 793753"/>
                <a:gd name="connsiteY3" fmla="*/ 32689 h 63139"/>
                <a:gd name="connsiteX4" fmla="*/ 775575 w 793753"/>
                <a:gd name="connsiteY4" fmla="*/ 59598 h 63139"/>
                <a:gd name="connsiteX5" fmla="*/ 753777 w 793753"/>
                <a:gd name="connsiteY5" fmla="*/ 64259 h 63139"/>
                <a:gd name="connsiteX6" fmla="*/ 40000 w 793753"/>
                <a:gd name="connsiteY6" fmla="*/ 64259 h 63139"/>
                <a:gd name="connsiteX7" fmla="*/ 18953 w 793753"/>
                <a:gd name="connsiteY7" fmla="*/ 60049 h 63139"/>
                <a:gd name="connsiteX8" fmla="*/ 11 w 793753"/>
                <a:gd name="connsiteY8" fmla="*/ 33140 h 63139"/>
                <a:gd name="connsiteX9" fmla="*/ 17901 w 793753"/>
                <a:gd name="connsiteY9" fmla="*/ 4727 h 63139"/>
                <a:gd name="connsiteX10" fmla="*/ 41202 w 793753"/>
                <a:gd name="connsiteY10" fmla="*/ 67 h 63139"/>
                <a:gd name="connsiteX11" fmla="*/ 397189 w 793753"/>
                <a:gd name="connsiteY11" fmla="*/ 67 h 6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3753" h="63139">
                  <a:moveTo>
                    <a:pt x="397189" y="67"/>
                  </a:moveTo>
                  <a:cubicBezTo>
                    <a:pt x="515951" y="67"/>
                    <a:pt x="634563" y="-83"/>
                    <a:pt x="753326" y="217"/>
                  </a:cubicBezTo>
                  <a:cubicBezTo>
                    <a:pt x="760842" y="217"/>
                    <a:pt x="768810" y="2171"/>
                    <a:pt x="775875" y="4878"/>
                  </a:cubicBezTo>
                  <a:cubicBezTo>
                    <a:pt x="788203" y="9688"/>
                    <a:pt x="794667" y="18858"/>
                    <a:pt x="794516" y="32689"/>
                  </a:cubicBezTo>
                  <a:cubicBezTo>
                    <a:pt x="794366" y="46219"/>
                    <a:pt x="787451" y="55088"/>
                    <a:pt x="775575" y="59598"/>
                  </a:cubicBezTo>
                  <a:cubicBezTo>
                    <a:pt x="768810" y="62304"/>
                    <a:pt x="761143" y="64259"/>
                    <a:pt x="753777" y="64259"/>
                  </a:cubicBezTo>
                  <a:cubicBezTo>
                    <a:pt x="515801" y="64559"/>
                    <a:pt x="277825" y="64559"/>
                    <a:pt x="40000" y="64259"/>
                  </a:cubicBezTo>
                  <a:cubicBezTo>
                    <a:pt x="32934" y="64259"/>
                    <a:pt x="25568" y="62455"/>
                    <a:pt x="18953" y="60049"/>
                  </a:cubicBezTo>
                  <a:cubicBezTo>
                    <a:pt x="6776" y="55690"/>
                    <a:pt x="312" y="46670"/>
                    <a:pt x="11" y="33140"/>
                  </a:cubicBezTo>
                  <a:cubicBezTo>
                    <a:pt x="-289" y="19460"/>
                    <a:pt x="5423" y="9688"/>
                    <a:pt x="17901" y="4727"/>
                  </a:cubicBezTo>
                  <a:cubicBezTo>
                    <a:pt x="25117" y="1871"/>
                    <a:pt x="33385" y="67"/>
                    <a:pt x="41202" y="67"/>
                  </a:cubicBezTo>
                  <a:cubicBezTo>
                    <a:pt x="159664" y="-83"/>
                    <a:pt x="278426" y="67"/>
                    <a:pt x="397189" y="67"/>
                  </a:cubicBezTo>
                  <a:close/>
                </a:path>
              </a:pathLst>
            </a:custGeom>
            <a:grpFill/>
            <a:ln w="1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BD3CAE-AEE7-4268-AE7B-7AED48AAC93D}"/>
                </a:ext>
              </a:extLst>
            </p:cNvPr>
            <p:cNvSpPr/>
            <p:nvPr/>
          </p:nvSpPr>
          <p:spPr>
            <a:xfrm>
              <a:off x="1304232" y="1755618"/>
              <a:ext cx="96213" cy="96213"/>
            </a:xfrm>
            <a:custGeom>
              <a:avLst/>
              <a:gdLst>
                <a:gd name="connsiteX0" fmla="*/ 1 w 96212"/>
                <a:gd name="connsiteY0" fmla="*/ 48106 h 96212"/>
                <a:gd name="connsiteX1" fmla="*/ 48107 w 96212"/>
                <a:gd name="connsiteY1" fmla="*/ 0 h 96212"/>
                <a:gd name="connsiteX2" fmla="*/ 96664 w 96212"/>
                <a:gd name="connsiteY2" fmla="*/ 48707 h 96212"/>
                <a:gd name="connsiteX3" fmla="*/ 47957 w 96212"/>
                <a:gd name="connsiteY3" fmla="*/ 97565 h 96212"/>
                <a:gd name="connsiteX4" fmla="*/ 1 w 96212"/>
                <a:gd name="connsiteY4" fmla="*/ 48106 h 9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12" h="96212">
                  <a:moveTo>
                    <a:pt x="1" y="48106"/>
                  </a:moveTo>
                  <a:cubicBezTo>
                    <a:pt x="151" y="21347"/>
                    <a:pt x="21498" y="0"/>
                    <a:pt x="48107" y="0"/>
                  </a:cubicBezTo>
                  <a:cubicBezTo>
                    <a:pt x="74866" y="0"/>
                    <a:pt x="96664" y="21948"/>
                    <a:pt x="96664" y="48707"/>
                  </a:cubicBezTo>
                  <a:cubicBezTo>
                    <a:pt x="96664" y="75316"/>
                    <a:pt x="74265" y="97716"/>
                    <a:pt x="47957" y="97565"/>
                  </a:cubicBezTo>
                  <a:cubicBezTo>
                    <a:pt x="21348" y="97415"/>
                    <a:pt x="-150" y="75166"/>
                    <a:pt x="1" y="48106"/>
                  </a:cubicBezTo>
                  <a:close/>
                </a:path>
              </a:pathLst>
            </a:custGeom>
            <a:grpFill/>
            <a:ln w="1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DF3B420-E375-48D9-B72A-264964A3223D}"/>
                </a:ext>
              </a:extLst>
            </p:cNvPr>
            <p:cNvSpPr/>
            <p:nvPr/>
          </p:nvSpPr>
          <p:spPr>
            <a:xfrm>
              <a:off x="849177" y="1757271"/>
              <a:ext cx="96213" cy="96213"/>
            </a:xfrm>
            <a:custGeom>
              <a:avLst/>
              <a:gdLst>
                <a:gd name="connsiteX0" fmla="*/ 48408 w 96212"/>
                <a:gd name="connsiteY0" fmla="*/ 96514 h 96212"/>
                <a:gd name="connsiteX1" fmla="*/ 1 w 96212"/>
                <a:gd name="connsiteY1" fmla="*/ 48408 h 96212"/>
                <a:gd name="connsiteX2" fmla="*/ 48859 w 96212"/>
                <a:gd name="connsiteY2" fmla="*/ 1 h 96212"/>
                <a:gd name="connsiteX3" fmla="*/ 97266 w 96212"/>
                <a:gd name="connsiteY3" fmla="*/ 48107 h 96212"/>
                <a:gd name="connsiteX4" fmla="*/ 48408 w 96212"/>
                <a:gd name="connsiteY4" fmla="*/ 96514 h 9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12" h="96212">
                  <a:moveTo>
                    <a:pt x="48408" y="96514"/>
                  </a:moveTo>
                  <a:cubicBezTo>
                    <a:pt x="22100" y="96514"/>
                    <a:pt x="151" y="74716"/>
                    <a:pt x="1" y="48408"/>
                  </a:cubicBezTo>
                  <a:cubicBezTo>
                    <a:pt x="-150" y="21949"/>
                    <a:pt x="21949" y="-150"/>
                    <a:pt x="48859" y="1"/>
                  </a:cubicBezTo>
                  <a:cubicBezTo>
                    <a:pt x="75317" y="151"/>
                    <a:pt x="97115" y="21799"/>
                    <a:pt x="97266" y="48107"/>
                  </a:cubicBezTo>
                  <a:cubicBezTo>
                    <a:pt x="97416" y="74565"/>
                    <a:pt x="75167" y="96664"/>
                    <a:pt x="48408" y="96514"/>
                  </a:cubicBezTo>
                  <a:close/>
                </a:path>
              </a:pathLst>
            </a:custGeom>
            <a:grpFill/>
            <a:ln w="15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0" name="Picture Placeholder 19" descr="A group of people wearing helmets and sitting in a stadium&#10;&#10;AI-generated content may be incorrect.">
            <a:extLst>
              <a:ext uri="{FF2B5EF4-FFF2-40B4-BE49-F238E27FC236}">
                <a16:creationId xmlns:a16="http://schemas.microsoft.com/office/drawing/2014/main" id="{458275BA-BDB2-5422-27C3-4A1793AD4552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2" name="Picture Placeholder 21" descr="A group of people in a round room with large screens&#10;&#10;AI-generated content may be incorrect.">
            <a:extLst>
              <a:ext uri="{FF2B5EF4-FFF2-40B4-BE49-F238E27FC236}">
                <a16:creationId xmlns:a16="http://schemas.microsoft.com/office/drawing/2014/main" id="{537BADA8-3293-7321-04A6-6ACD163D1FFF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3"/>
          <a:srcRect t="7855" b="7855"/>
          <a:stretch>
            <a:fillRect/>
          </a:stretch>
        </p:blipFill>
        <p:spPr/>
      </p:pic>
      <p:pic>
        <p:nvPicPr>
          <p:cNvPr id="4" name="Picture Placeholder 3" descr="A group of people in a stadium&#10;&#10;AI-generated content may be incorrect.">
            <a:extLst>
              <a:ext uri="{FF2B5EF4-FFF2-40B4-BE49-F238E27FC236}">
                <a16:creationId xmlns:a16="http://schemas.microsoft.com/office/drawing/2014/main" id="{B7E8E522-650B-9CC0-61CD-FC45F5C7F6A9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4"/>
          <a:srcRect t="7855" b="78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3040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E9357D2-90F4-4EED-A798-02CF0DD01639}"/>
              </a:ext>
            </a:extLst>
          </p:cNvPr>
          <p:cNvSpPr/>
          <p:nvPr/>
        </p:nvSpPr>
        <p:spPr>
          <a:xfrm>
            <a:off x="463722" y="0"/>
            <a:ext cx="5632278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05547E-25F2-4825-9C21-2F20DB6A1E41}"/>
              </a:ext>
            </a:extLst>
          </p:cNvPr>
          <p:cNvSpPr/>
          <p:nvPr/>
        </p:nvSpPr>
        <p:spPr>
          <a:xfrm>
            <a:off x="457200" y="3332284"/>
            <a:ext cx="5636894" cy="67627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B6245B-266E-4209-93B8-52FE6ADE7BB8}"/>
              </a:ext>
            </a:extLst>
          </p:cNvPr>
          <p:cNvSpPr/>
          <p:nvPr/>
        </p:nvSpPr>
        <p:spPr>
          <a:xfrm>
            <a:off x="457200" y="4122859"/>
            <a:ext cx="5636894" cy="676275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9BF8FC-AD69-4444-9AB7-C473E5666746}"/>
              </a:ext>
            </a:extLst>
          </p:cNvPr>
          <p:cNvSpPr/>
          <p:nvPr/>
        </p:nvSpPr>
        <p:spPr>
          <a:xfrm>
            <a:off x="457200" y="4913434"/>
            <a:ext cx="5636894" cy="676275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5FE31A-FDCA-46CD-921A-99501D076B2E}"/>
              </a:ext>
            </a:extLst>
          </p:cNvPr>
          <p:cNvSpPr txBox="1"/>
          <p:nvPr/>
        </p:nvSpPr>
        <p:spPr>
          <a:xfrm>
            <a:off x="3853195" y="3418388"/>
            <a:ext cx="2112235" cy="279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3ACF39-9782-47D5-9951-D8318C833E47}"/>
              </a:ext>
            </a:extLst>
          </p:cNvPr>
          <p:cNvSpPr txBox="1"/>
          <p:nvPr/>
        </p:nvSpPr>
        <p:spPr>
          <a:xfrm>
            <a:off x="606932" y="3336668"/>
            <a:ext cx="536519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Convergence of science, technology, engineering, mathematics, and athletics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487FAD-C9D5-450B-BB06-F9E4297F64E5}"/>
              </a:ext>
            </a:extLst>
          </p:cNvPr>
          <p:cNvSpPr txBox="1"/>
          <p:nvPr/>
        </p:nvSpPr>
        <p:spPr>
          <a:xfrm>
            <a:off x="606932" y="4269409"/>
            <a:ext cx="523045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$800B global sports market ripe for innovation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E34A54-9BE3-4050-8E68-28F4A66970DD}"/>
              </a:ext>
            </a:extLst>
          </p:cNvPr>
          <p:cNvSpPr txBox="1"/>
          <p:nvPr/>
        </p:nvSpPr>
        <p:spPr>
          <a:xfrm>
            <a:off x="606932" y="4925152"/>
            <a:ext cx="535849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Exploding demand for STEM-skilled professionals in sports sector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48D4B7-D336-494B-A495-2E721F48E140}"/>
              </a:ext>
            </a:extLst>
          </p:cNvPr>
          <p:cNvSpPr txBox="1"/>
          <p:nvPr/>
        </p:nvSpPr>
        <p:spPr>
          <a:xfrm>
            <a:off x="457200" y="534492"/>
            <a:ext cx="5508230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000" b="1" dirty="0"/>
              <a:t>The Winning Formula: STEM Careers in Sports</a:t>
            </a:r>
          </a:p>
        </p:txBody>
      </p:sp>
    </p:spTree>
    <p:extLst>
      <p:ext uri="{BB962C8B-B14F-4D97-AF65-F5344CB8AC3E}">
        <p14:creationId xmlns:p14="http://schemas.microsoft.com/office/powerpoint/2010/main" val="543455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4000" dirty="0" err="1"/>
              <a:t>Biomechanist</a:t>
            </a:r>
            <a:r>
              <a:rPr lang="en-US" sz="4000" dirty="0"/>
              <a:t>: Optimizing Athletic Performance</a:t>
            </a:r>
          </a:p>
        </p:txBody>
      </p:sp>
      <p:grpSp>
        <p:nvGrpSpPr>
          <p:cNvPr id="3" name="그룹 18">
            <a:extLst>
              <a:ext uri="{FF2B5EF4-FFF2-40B4-BE49-F238E27FC236}">
                <a16:creationId xmlns:a16="http://schemas.microsoft.com/office/drawing/2014/main" id="{BC4C866A-C1CE-4125-BE86-A5310C3BAA60}"/>
              </a:ext>
            </a:extLst>
          </p:cNvPr>
          <p:cNvGrpSpPr/>
          <p:nvPr/>
        </p:nvGrpSpPr>
        <p:grpSpPr>
          <a:xfrm>
            <a:off x="907433" y="2413575"/>
            <a:ext cx="10399476" cy="1389099"/>
            <a:chOff x="881604" y="2379524"/>
            <a:chExt cx="9849773" cy="1315673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E55CD80B-ABB6-417B-BF17-987E7E8F2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160" y="2379524"/>
              <a:ext cx="9215217" cy="7822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5A81C0E-489A-4E6C-BCFD-F79F1D6FB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604" y="2379524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88000"/>
                  </a:schemeClr>
                </a:gs>
                <a:gs pos="100000">
                  <a:schemeClr val="accent1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6" name="그룹 8">
            <a:extLst>
              <a:ext uri="{FF2B5EF4-FFF2-40B4-BE49-F238E27FC236}">
                <a16:creationId xmlns:a16="http://schemas.microsoft.com/office/drawing/2014/main" id="{3A358477-9C8E-4D0B-ADD5-60C93259B341}"/>
              </a:ext>
            </a:extLst>
          </p:cNvPr>
          <p:cNvGrpSpPr/>
          <p:nvPr/>
        </p:nvGrpSpPr>
        <p:grpSpPr>
          <a:xfrm>
            <a:off x="1306132" y="3236870"/>
            <a:ext cx="10000778" cy="1389099"/>
            <a:chOff x="1259228" y="3168587"/>
            <a:chExt cx="9472149" cy="131567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5912FFF-368A-4949-BBEF-2B8759E30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783" y="3168587"/>
              <a:ext cx="8837594" cy="7822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39CFB7B-4720-42DF-8513-439D1A8B5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228" y="3168587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88000"/>
                  </a:schemeClr>
                </a:gs>
                <a:gs pos="100000">
                  <a:schemeClr val="accent2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9" name="그룹 2">
            <a:extLst>
              <a:ext uri="{FF2B5EF4-FFF2-40B4-BE49-F238E27FC236}">
                <a16:creationId xmlns:a16="http://schemas.microsoft.com/office/drawing/2014/main" id="{6A07580E-2639-411A-8639-48F51B751CF1}"/>
              </a:ext>
            </a:extLst>
          </p:cNvPr>
          <p:cNvGrpSpPr/>
          <p:nvPr/>
        </p:nvGrpSpPr>
        <p:grpSpPr>
          <a:xfrm>
            <a:off x="1712376" y="4057313"/>
            <a:ext cx="9594534" cy="1389099"/>
            <a:chOff x="1635672" y="3945070"/>
            <a:chExt cx="9087379" cy="1315673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2D5B3331-5402-46F7-98FD-0425E8E18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227" y="3945070"/>
              <a:ext cx="8452824" cy="7822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7CA5864B-8B62-4622-8E62-0F0DF70F4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672" y="3945070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88000"/>
                  </a:schemeClr>
                </a:gs>
                <a:gs pos="100000">
                  <a:schemeClr val="accent3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12" name="그룹 1">
            <a:extLst>
              <a:ext uri="{FF2B5EF4-FFF2-40B4-BE49-F238E27FC236}">
                <a16:creationId xmlns:a16="http://schemas.microsoft.com/office/drawing/2014/main" id="{3767AFAB-46DD-43DA-B0C9-8FD014683504}"/>
              </a:ext>
            </a:extLst>
          </p:cNvPr>
          <p:cNvGrpSpPr/>
          <p:nvPr/>
        </p:nvGrpSpPr>
        <p:grpSpPr>
          <a:xfrm>
            <a:off x="2109829" y="4877404"/>
            <a:ext cx="9197080" cy="1389099"/>
            <a:chOff x="2012116" y="4730345"/>
            <a:chExt cx="8710934" cy="1315673"/>
          </a:xfrm>
        </p:grpSpPr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05BB95E5-EB4E-4DC7-977D-C15D240A0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669" y="4730345"/>
              <a:ext cx="8076381" cy="7822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EB29998-62C8-4293-83D6-A935A14FD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116" y="4730345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88000"/>
                  </a:schemeClr>
                </a:gs>
                <a:gs pos="100000">
                  <a:schemeClr val="accent4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9DE50D5-1918-4D53-A637-C36679B39ABF}"/>
              </a:ext>
            </a:extLst>
          </p:cNvPr>
          <p:cNvSpPr txBox="1"/>
          <p:nvPr/>
        </p:nvSpPr>
        <p:spPr>
          <a:xfrm rot="18452284">
            <a:off x="1117888" y="2804182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853BCB-F8F6-4FB8-A210-DE9A77FBCBEC}"/>
              </a:ext>
            </a:extLst>
          </p:cNvPr>
          <p:cNvSpPr txBox="1"/>
          <p:nvPr/>
        </p:nvSpPr>
        <p:spPr>
          <a:xfrm rot="18452284">
            <a:off x="1521428" y="3612399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81BBFB-77A0-420C-86CB-50A34B492719}"/>
              </a:ext>
            </a:extLst>
          </p:cNvPr>
          <p:cNvSpPr txBox="1"/>
          <p:nvPr/>
        </p:nvSpPr>
        <p:spPr>
          <a:xfrm rot="18452284">
            <a:off x="1924968" y="4430344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3C58D0-2DA9-4C4C-885D-BA09DADAE278}"/>
              </a:ext>
            </a:extLst>
          </p:cNvPr>
          <p:cNvSpPr txBox="1"/>
          <p:nvPr/>
        </p:nvSpPr>
        <p:spPr>
          <a:xfrm rot="18452284">
            <a:off x="2328508" y="5239144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73328A-FC86-4308-BC8D-B35E42438B17}"/>
              </a:ext>
            </a:extLst>
          </p:cNvPr>
          <p:cNvSpPr txBox="1"/>
          <p:nvPr/>
        </p:nvSpPr>
        <p:spPr>
          <a:xfrm>
            <a:off x="2531685" y="2625168"/>
            <a:ext cx="8386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Analyze movement patterns to improve technique and prevent injuries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EEE9D-BC67-4AED-966C-911DE138DB87}"/>
              </a:ext>
            </a:extLst>
          </p:cNvPr>
          <p:cNvSpPr txBox="1"/>
          <p:nvPr/>
        </p:nvSpPr>
        <p:spPr>
          <a:xfrm>
            <a:off x="2539242" y="3413448"/>
            <a:ext cx="8310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Example: Dr. Marcus Elliott, founder of P3 Applied Sports Science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AC107C-54FA-4F13-A6E6-2271E3B4A6A3}"/>
              </a:ext>
            </a:extLst>
          </p:cNvPr>
          <p:cNvSpPr txBox="1"/>
          <p:nvPr/>
        </p:nvSpPr>
        <p:spPr>
          <a:xfrm>
            <a:off x="2933990" y="4231710"/>
            <a:ext cx="7915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LeBron James, P3 client, improved jump height by 3 inches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A7F509-E6F1-47F7-A333-860F4A2003DE}"/>
              </a:ext>
            </a:extLst>
          </p:cNvPr>
          <p:cNvSpPr txBox="1"/>
          <p:nvPr/>
        </p:nvSpPr>
        <p:spPr>
          <a:xfrm>
            <a:off x="3610045" y="5126942"/>
            <a:ext cx="6777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Average salary: $75,000 - $120,000/year</a:t>
            </a:r>
          </a:p>
        </p:txBody>
      </p:sp>
    </p:spTree>
    <p:extLst>
      <p:ext uri="{BB962C8B-B14F-4D97-AF65-F5344CB8AC3E}">
        <p14:creationId xmlns:p14="http://schemas.microsoft.com/office/powerpoint/2010/main" val="1476168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0F703-FC4B-4DF4-2B12-9A55B5D43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1FAB79-9297-DDC2-4F74-CCCF66F619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b="1" dirty="0"/>
              <a:t>Sports Data Scientist: Unlocking Insights from Analytics</a:t>
            </a:r>
          </a:p>
        </p:txBody>
      </p:sp>
      <p:grpSp>
        <p:nvGrpSpPr>
          <p:cNvPr id="3" name="그룹 18">
            <a:extLst>
              <a:ext uri="{FF2B5EF4-FFF2-40B4-BE49-F238E27FC236}">
                <a16:creationId xmlns:a16="http://schemas.microsoft.com/office/drawing/2014/main" id="{D3A6A5EE-A275-5812-310F-57250965732B}"/>
              </a:ext>
            </a:extLst>
          </p:cNvPr>
          <p:cNvGrpSpPr/>
          <p:nvPr/>
        </p:nvGrpSpPr>
        <p:grpSpPr>
          <a:xfrm>
            <a:off x="885090" y="2422630"/>
            <a:ext cx="10399476" cy="1389099"/>
            <a:chOff x="881604" y="2379524"/>
            <a:chExt cx="9849773" cy="1315673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7A07FC63-4FDF-61B5-5332-531385691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160" y="2379524"/>
              <a:ext cx="9215217" cy="7822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C30A3E8-8BD7-7DAC-44D4-4B7581FA8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604" y="2379524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88000"/>
                  </a:schemeClr>
                </a:gs>
                <a:gs pos="100000">
                  <a:schemeClr val="accent1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6" name="그룹 8">
            <a:extLst>
              <a:ext uri="{FF2B5EF4-FFF2-40B4-BE49-F238E27FC236}">
                <a16:creationId xmlns:a16="http://schemas.microsoft.com/office/drawing/2014/main" id="{3E7A7BD5-55EC-74AC-E418-3D2716F04C1B}"/>
              </a:ext>
            </a:extLst>
          </p:cNvPr>
          <p:cNvGrpSpPr/>
          <p:nvPr/>
        </p:nvGrpSpPr>
        <p:grpSpPr>
          <a:xfrm>
            <a:off x="1306132" y="3236870"/>
            <a:ext cx="10000778" cy="1389099"/>
            <a:chOff x="1259228" y="3168587"/>
            <a:chExt cx="9472149" cy="131567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48496C-1455-C7BB-01F5-3F42204F8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783" y="3168587"/>
              <a:ext cx="8837594" cy="7822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2717A74-A876-C1C6-35C9-85D03DA29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228" y="3168587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88000"/>
                  </a:schemeClr>
                </a:gs>
                <a:gs pos="100000">
                  <a:schemeClr val="accent2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9" name="그룹 2">
            <a:extLst>
              <a:ext uri="{FF2B5EF4-FFF2-40B4-BE49-F238E27FC236}">
                <a16:creationId xmlns:a16="http://schemas.microsoft.com/office/drawing/2014/main" id="{5C2CA338-FE10-3734-ECF4-ADF3678D0813}"/>
              </a:ext>
            </a:extLst>
          </p:cNvPr>
          <p:cNvGrpSpPr/>
          <p:nvPr/>
        </p:nvGrpSpPr>
        <p:grpSpPr>
          <a:xfrm>
            <a:off x="1712376" y="4057313"/>
            <a:ext cx="9594534" cy="1389099"/>
            <a:chOff x="1635672" y="3945070"/>
            <a:chExt cx="9087379" cy="1315673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9985AAC7-EBF6-3377-AEC0-7553E3767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227" y="3945070"/>
              <a:ext cx="8452824" cy="7822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92196246-B3CC-F1F6-31B5-183A509F9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672" y="3945070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88000"/>
                  </a:schemeClr>
                </a:gs>
                <a:gs pos="100000">
                  <a:schemeClr val="accent3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12" name="그룹 1">
            <a:extLst>
              <a:ext uri="{FF2B5EF4-FFF2-40B4-BE49-F238E27FC236}">
                <a16:creationId xmlns:a16="http://schemas.microsoft.com/office/drawing/2014/main" id="{633138F5-FEAF-F536-D056-D8D1110BA488}"/>
              </a:ext>
            </a:extLst>
          </p:cNvPr>
          <p:cNvGrpSpPr/>
          <p:nvPr/>
        </p:nvGrpSpPr>
        <p:grpSpPr>
          <a:xfrm>
            <a:off x="2109829" y="4877404"/>
            <a:ext cx="9197080" cy="1389099"/>
            <a:chOff x="2012116" y="4730345"/>
            <a:chExt cx="8710934" cy="1315673"/>
          </a:xfrm>
        </p:grpSpPr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DA838B89-A624-EB42-AF03-063BB2A66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669" y="4730345"/>
              <a:ext cx="8076381" cy="7822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5B9CC52-349F-86EF-7256-9D65CBC70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116" y="4730345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88000"/>
                  </a:schemeClr>
                </a:gs>
                <a:gs pos="100000">
                  <a:schemeClr val="accent4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4352BB2-F726-D0E3-411C-B706277F8C7A}"/>
              </a:ext>
            </a:extLst>
          </p:cNvPr>
          <p:cNvSpPr txBox="1"/>
          <p:nvPr/>
        </p:nvSpPr>
        <p:spPr>
          <a:xfrm rot="18452284">
            <a:off x="1117888" y="2804182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E199F2-DE1D-1878-B7AA-C35ABA83CD37}"/>
              </a:ext>
            </a:extLst>
          </p:cNvPr>
          <p:cNvSpPr txBox="1"/>
          <p:nvPr/>
        </p:nvSpPr>
        <p:spPr>
          <a:xfrm rot="18452284">
            <a:off x="1521428" y="3612399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B87BFF-3360-3632-C53C-505925C5367D}"/>
              </a:ext>
            </a:extLst>
          </p:cNvPr>
          <p:cNvSpPr txBox="1"/>
          <p:nvPr/>
        </p:nvSpPr>
        <p:spPr>
          <a:xfrm rot="18452284">
            <a:off x="1924968" y="4430344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D382A6-8305-F365-387B-7074B9665E00}"/>
              </a:ext>
            </a:extLst>
          </p:cNvPr>
          <p:cNvSpPr txBox="1"/>
          <p:nvPr/>
        </p:nvSpPr>
        <p:spPr>
          <a:xfrm rot="18452284">
            <a:off x="2328508" y="5239144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05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B8DBBF-F646-5E22-7E5E-8DF39DCB3C01}"/>
              </a:ext>
            </a:extLst>
          </p:cNvPr>
          <p:cNvSpPr txBox="1"/>
          <p:nvPr/>
        </p:nvSpPr>
        <p:spPr>
          <a:xfrm>
            <a:off x="2531685" y="2625168"/>
            <a:ext cx="8752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Example: Mike Zarren, Assistant GM and Analytics guru for Boston Celtics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90F2D7-287F-CBB0-F4AA-EF692C2CECA4}"/>
              </a:ext>
            </a:extLst>
          </p:cNvPr>
          <p:cNvSpPr txBox="1"/>
          <p:nvPr/>
        </p:nvSpPr>
        <p:spPr>
          <a:xfrm>
            <a:off x="2539242" y="3413448"/>
            <a:ext cx="8310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Celtics' use of analytics led to 17 NBA championships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E7894B-72AB-C61C-19E3-279EF130D22F}"/>
              </a:ext>
            </a:extLst>
          </p:cNvPr>
          <p:cNvSpPr txBox="1"/>
          <p:nvPr/>
        </p:nvSpPr>
        <p:spPr>
          <a:xfrm>
            <a:off x="2933989" y="4231710"/>
            <a:ext cx="8350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Data scientists help teams make informed decisions on player acquisitions, game strategies, and training regimens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057E41-AE58-11C1-6FB3-C8AA38A9747E}"/>
              </a:ext>
            </a:extLst>
          </p:cNvPr>
          <p:cNvSpPr txBox="1"/>
          <p:nvPr/>
        </p:nvSpPr>
        <p:spPr>
          <a:xfrm>
            <a:off x="3610045" y="5126942"/>
            <a:ext cx="6777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Average salary: $90,000 - $150,000/year</a:t>
            </a:r>
          </a:p>
        </p:txBody>
      </p:sp>
      <p:grpSp>
        <p:nvGrpSpPr>
          <p:cNvPr id="23" name="그룹 1">
            <a:extLst>
              <a:ext uri="{FF2B5EF4-FFF2-40B4-BE49-F238E27FC236}">
                <a16:creationId xmlns:a16="http://schemas.microsoft.com/office/drawing/2014/main" id="{280BCEBD-0311-CCBB-73A5-454765F31530}"/>
              </a:ext>
            </a:extLst>
          </p:cNvPr>
          <p:cNvGrpSpPr/>
          <p:nvPr/>
        </p:nvGrpSpPr>
        <p:grpSpPr>
          <a:xfrm>
            <a:off x="463234" y="1615776"/>
            <a:ext cx="10821331" cy="1389099"/>
            <a:chOff x="2012116" y="4730345"/>
            <a:chExt cx="8710934" cy="1315673"/>
          </a:xfrm>
          <a:solidFill>
            <a:srgbClr val="FF9933"/>
          </a:solidFill>
        </p:grpSpPr>
        <p:sp>
          <p:nvSpPr>
            <p:cNvPr id="24" name="Rectangle 6">
              <a:extLst>
                <a:ext uri="{FF2B5EF4-FFF2-40B4-BE49-F238E27FC236}">
                  <a16:creationId xmlns:a16="http://schemas.microsoft.com/office/drawing/2014/main" id="{8E9B13C1-767B-15FB-2BD5-4BDDA6C9B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669" y="4730345"/>
              <a:ext cx="8076381" cy="782219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1BBFA1D0-A3A3-BD1E-8979-4DDB403A1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116" y="4730345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2E2715C-7B09-6F73-07BF-209F51B1E383}"/>
              </a:ext>
            </a:extLst>
          </p:cNvPr>
          <p:cNvSpPr txBox="1"/>
          <p:nvPr/>
        </p:nvSpPr>
        <p:spPr>
          <a:xfrm rot="18452284">
            <a:off x="2416433" y="5961866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05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1BA55D-2856-B03F-8510-1172F8DC6C31}"/>
              </a:ext>
            </a:extLst>
          </p:cNvPr>
          <p:cNvSpPr txBox="1"/>
          <p:nvPr/>
        </p:nvSpPr>
        <p:spPr>
          <a:xfrm rot="18452284">
            <a:off x="880070" y="1949818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0538E57-608E-E04E-4BE5-098FAF7C3DA0}"/>
              </a:ext>
            </a:extLst>
          </p:cNvPr>
          <p:cNvSpPr txBox="1"/>
          <p:nvPr/>
        </p:nvSpPr>
        <p:spPr>
          <a:xfrm>
            <a:off x="2486015" y="1814837"/>
            <a:ext cx="8708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Collect and analyze player and team data to identify trends and strategies</a:t>
            </a:r>
          </a:p>
        </p:txBody>
      </p:sp>
    </p:spTree>
    <p:extLst>
      <p:ext uri="{BB962C8B-B14F-4D97-AF65-F5344CB8AC3E}">
        <p14:creationId xmlns:p14="http://schemas.microsoft.com/office/powerpoint/2010/main" val="2576574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B0259-626E-177D-B9F7-57870083E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2A4FAC-451C-3474-FADF-9230AB753D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800" b="1" dirty="0"/>
              <a:t>Sports Performance Technologist: Personalizing Training Regimens</a:t>
            </a:r>
          </a:p>
        </p:txBody>
      </p:sp>
      <p:grpSp>
        <p:nvGrpSpPr>
          <p:cNvPr id="3" name="그룹 18">
            <a:extLst>
              <a:ext uri="{FF2B5EF4-FFF2-40B4-BE49-F238E27FC236}">
                <a16:creationId xmlns:a16="http://schemas.microsoft.com/office/drawing/2014/main" id="{BBD3A365-0EBA-0FFA-1A32-CCD5965908C1}"/>
              </a:ext>
            </a:extLst>
          </p:cNvPr>
          <p:cNvGrpSpPr/>
          <p:nvPr/>
        </p:nvGrpSpPr>
        <p:grpSpPr>
          <a:xfrm>
            <a:off x="885090" y="2422630"/>
            <a:ext cx="10399476" cy="1389099"/>
            <a:chOff x="881604" y="2379524"/>
            <a:chExt cx="9849773" cy="1315673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D034CA21-31A7-E63C-2FC3-21D48BB19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160" y="2379524"/>
              <a:ext cx="9215217" cy="7822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CFDB0014-494C-7874-4A92-4F53C10A8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604" y="2379524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88000"/>
                  </a:schemeClr>
                </a:gs>
                <a:gs pos="100000">
                  <a:schemeClr val="accent1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6" name="그룹 8">
            <a:extLst>
              <a:ext uri="{FF2B5EF4-FFF2-40B4-BE49-F238E27FC236}">
                <a16:creationId xmlns:a16="http://schemas.microsoft.com/office/drawing/2014/main" id="{B13160DF-897A-B979-BBCF-D1F04FFD46A5}"/>
              </a:ext>
            </a:extLst>
          </p:cNvPr>
          <p:cNvGrpSpPr/>
          <p:nvPr/>
        </p:nvGrpSpPr>
        <p:grpSpPr>
          <a:xfrm>
            <a:off x="1306132" y="3236870"/>
            <a:ext cx="10000778" cy="1389099"/>
            <a:chOff x="1259228" y="3168587"/>
            <a:chExt cx="9472149" cy="131567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39372B-BA5B-08EA-96A8-1A6BB9560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783" y="3168587"/>
              <a:ext cx="8837594" cy="7822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2EC06C7-4D57-1E5D-F0A3-BD119DCB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228" y="3168587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88000"/>
                  </a:schemeClr>
                </a:gs>
                <a:gs pos="100000">
                  <a:schemeClr val="accent2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9" name="그룹 2">
            <a:extLst>
              <a:ext uri="{FF2B5EF4-FFF2-40B4-BE49-F238E27FC236}">
                <a16:creationId xmlns:a16="http://schemas.microsoft.com/office/drawing/2014/main" id="{23FACFFF-07DC-B859-3AA9-698EE2CBDB73}"/>
              </a:ext>
            </a:extLst>
          </p:cNvPr>
          <p:cNvGrpSpPr/>
          <p:nvPr/>
        </p:nvGrpSpPr>
        <p:grpSpPr>
          <a:xfrm>
            <a:off x="1712376" y="4057313"/>
            <a:ext cx="9594534" cy="1389099"/>
            <a:chOff x="1635672" y="3945070"/>
            <a:chExt cx="9087379" cy="1315673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ABF36D9-5907-BF40-381F-7E099C426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227" y="3945070"/>
              <a:ext cx="8452824" cy="7822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611857D-34C6-0FE2-DFAD-250BC2014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672" y="3945070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88000"/>
                  </a:schemeClr>
                </a:gs>
                <a:gs pos="100000">
                  <a:schemeClr val="accent3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6F86D18-7CB3-9039-024A-205FF031B6A1}"/>
              </a:ext>
            </a:extLst>
          </p:cNvPr>
          <p:cNvSpPr txBox="1"/>
          <p:nvPr/>
        </p:nvSpPr>
        <p:spPr>
          <a:xfrm rot="18452284">
            <a:off x="1117888" y="2804182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 pitchFamily="34" charset="0"/>
              </a:rPr>
              <a:t>02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Calibr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CA2AF3-75C4-BA2D-69FE-E210EED9B3C7}"/>
              </a:ext>
            </a:extLst>
          </p:cNvPr>
          <p:cNvSpPr txBox="1"/>
          <p:nvPr/>
        </p:nvSpPr>
        <p:spPr>
          <a:xfrm rot="18452284">
            <a:off x="1521428" y="3612399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 pitchFamily="34" charset="0"/>
              </a:rPr>
              <a:t>03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30537A-9D61-636C-1A33-2EBD040D1DC3}"/>
              </a:ext>
            </a:extLst>
          </p:cNvPr>
          <p:cNvSpPr txBox="1"/>
          <p:nvPr/>
        </p:nvSpPr>
        <p:spPr>
          <a:xfrm rot="18452284">
            <a:off x="1924968" y="4430344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 pitchFamily="34" charset="0"/>
              </a:rPr>
              <a:t>04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Calibr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A17A12-BAF6-D9B5-99D1-2365F91C29A5}"/>
              </a:ext>
            </a:extLst>
          </p:cNvPr>
          <p:cNvSpPr txBox="1"/>
          <p:nvPr/>
        </p:nvSpPr>
        <p:spPr>
          <a:xfrm rot="18452284">
            <a:off x="2328508" y="5239144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 pitchFamily="34" charset="0"/>
              </a:rPr>
              <a:t>05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Calibr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6A9381-3301-8C7B-45C8-4CB6123FAE60}"/>
              </a:ext>
            </a:extLst>
          </p:cNvPr>
          <p:cNvSpPr txBox="1"/>
          <p:nvPr/>
        </p:nvSpPr>
        <p:spPr>
          <a:xfrm>
            <a:off x="2374036" y="2625168"/>
            <a:ext cx="8910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Catapult Sports: GPS tracking and performance analytics used by 3,400+ teams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4EAFD3-AF39-DF87-4D93-6BEF45C6108E}"/>
              </a:ext>
            </a:extLst>
          </p:cNvPr>
          <p:cNvSpPr txBox="1"/>
          <p:nvPr/>
        </p:nvSpPr>
        <p:spPr>
          <a:xfrm>
            <a:off x="2539242" y="3413448"/>
            <a:ext cx="8310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Technologists create personalized training plans to optimize athletes' performance and minimize risk of injury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37EDC6-349D-DCEB-07AD-1CE16F811A23}"/>
              </a:ext>
            </a:extLst>
          </p:cNvPr>
          <p:cNvSpPr txBox="1"/>
          <p:nvPr/>
        </p:nvSpPr>
        <p:spPr>
          <a:xfrm>
            <a:off x="2933989" y="4231710"/>
            <a:ext cx="8350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Average salary: $65,000 - $110,000/year</a:t>
            </a:r>
          </a:p>
        </p:txBody>
      </p:sp>
      <p:grpSp>
        <p:nvGrpSpPr>
          <p:cNvPr id="23" name="그룹 1">
            <a:extLst>
              <a:ext uri="{FF2B5EF4-FFF2-40B4-BE49-F238E27FC236}">
                <a16:creationId xmlns:a16="http://schemas.microsoft.com/office/drawing/2014/main" id="{3E15AA53-CFE0-9CB4-C885-4D6917F6C794}"/>
              </a:ext>
            </a:extLst>
          </p:cNvPr>
          <p:cNvGrpSpPr/>
          <p:nvPr/>
        </p:nvGrpSpPr>
        <p:grpSpPr>
          <a:xfrm>
            <a:off x="463234" y="1615776"/>
            <a:ext cx="10821331" cy="1389099"/>
            <a:chOff x="2012116" y="4730345"/>
            <a:chExt cx="8710934" cy="1315673"/>
          </a:xfrm>
          <a:solidFill>
            <a:srgbClr val="FF9933"/>
          </a:solidFill>
        </p:grpSpPr>
        <p:sp>
          <p:nvSpPr>
            <p:cNvPr id="24" name="Rectangle 6">
              <a:extLst>
                <a:ext uri="{FF2B5EF4-FFF2-40B4-BE49-F238E27FC236}">
                  <a16:creationId xmlns:a16="http://schemas.microsoft.com/office/drawing/2014/main" id="{FD761F2D-013A-882D-DA78-2152876B5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669" y="4730345"/>
              <a:ext cx="8076381" cy="782219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370FC3A8-05BC-BC71-6F44-CA448F1CE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116" y="4730345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7018E12-9ADE-7DC4-A86C-6EB97CA2D0DD}"/>
              </a:ext>
            </a:extLst>
          </p:cNvPr>
          <p:cNvSpPr txBox="1"/>
          <p:nvPr/>
        </p:nvSpPr>
        <p:spPr>
          <a:xfrm rot="18452284">
            <a:off x="2416433" y="5961866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 pitchFamily="34" charset="0"/>
              </a:rPr>
              <a:t>05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26F97D-A3D5-D617-BDC2-8DE997D79F6C}"/>
              </a:ext>
            </a:extLst>
          </p:cNvPr>
          <p:cNvSpPr txBox="1"/>
          <p:nvPr/>
        </p:nvSpPr>
        <p:spPr>
          <a:xfrm rot="18452284">
            <a:off x="880070" y="1949818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Calibri" pitchFamily="34" charset="0"/>
              </a:rPr>
              <a:t>01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Calibri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3D1CA5A-7C1B-C4F2-E289-42C322F632D1}"/>
              </a:ext>
            </a:extLst>
          </p:cNvPr>
          <p:cNvSpPr txBox="1"/>
          <p:nvPr/>
        </p:nvSpPr>
        <p:spPr>
          <a:xfrm>
            <a:off x="2144108" y="1814837"/>
            <a:ext cx="9140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Employ wearable sensors and AI algorithms to track athletes' physiological data</a:t>
            </a:r>
          </a:p>
        </p:txBody>
      </p:sp>
    </p:spTree>
    <p:extLst>
      <p:ext uri="{BB962C8B-B14F-4D97-AF65-F5344CB8AC3E}">
        <p14:creationId xmlns:p14="http://schemas.microsoft.com/office/powerpoint/2010/main" val="2199392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38969667-CA9E-4016-AEC9-893867175499}"/>
              </a:ext>
            </a:extLst>
          </p:cNvPr>
          <p:cNvSpPr txBox="1">
            <a:spLocks/>
          </p:cNvSpPr>
          <p:nvPr/>
        </p:nvSpPr>
        <p:spPr>
          <a:xfrm>
            <a:off x="173738" y="289503"/>
            <a:ext cx="3825607" cy="2046895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Sports Engineer: Designing the Future of Equipment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BF841C-07CC-4855-82F5-B625658F1448}"/>
              </a:ext>
            </a:extLst>
          </p:cNvPr>
          <p:cNvSpPr txBox="1"/>
          <p:nvPr/>
        </p:nvSpPr>
        <p:spPr>
          <a:xfrm>
            <a:off x="4366183" y="2595660"/>
            <a:ext cx="2271668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Develop innovative materials and technologies for athletic gear and facilities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A4B283-91BD-4369-8DA2-675E84F25DAA}"/>
              </a:ext>
            </a:extLst>
          </p:cNvPr>
          <p:cNvSpPr txBox="1"/>
          <p:nvPr/>
        </p:nvSpPr>
        <p:spPr>
          <a:xfrm>
            <a:off x="7874034" y="1312950"/>
            <a:ext cx="2271668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Example: Nike's </a:t>
            </a:r>
            <a:r>
              <a:rPr lang="en-US" altLang="ko-KR" sz="2000" b="1" dirty="0" err="1">
                <a:solidFill>
                  <a:schemeClr val="bg1"/>
                </a:solidFill>
              </a:rPr>
              <a:t>Vaporfly</a:t>
            </a:r>
            <a:r>
              <a:rPr lang="en-US" altLang="ko-KR" sz="2000" b="1" dirty="0">
                <a:solidFill>
                  <a:schemeClr val="bg1"/>
                </a:solidFill>
              </a:rPr>
              <a:t> running shoes improved running economy by 4%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E14311-1583-4632-86E7-ACE4D06CC1E4}"/>
              </a:ext>
            </a:extLst>
          </p:cNvPr>
          <p:cNvSpPr txBox="1"/>
          <p:nvPr/>
        </p:nvSpPr>
        <p:spPr>
          <a:xfrm>
            <a:off x="7065820" y="4686674"/>
            <a:ext cx="49784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Average salary: $70,000 - $130,000/year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52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robots playing baseball in a stadium&#10;&#10;AI-generated content may be incorrect.">
            <a:extLst>
              <a:ext uri="{FF2B5EF4-FFF2-40B4-BE49-F238E27FC236}">
                <a16:creationId xmlns:a16="http://schemas.microsoft.com/office/drawing/2014/main" id="{5DAB56E5-ADD6-4B27-927B-315926FA1FF4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/>
          <a:srcRect t="3846" b="3846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FF3B7B-945A-231D-DAA7-11C8AFB59FAF}"/>
              </a:ext>
            </a:extLst>
          </p:cNvPr>
          <p:cNvSpPr txBox="1"/>
          <p:nvPr/>
        </p:nvSpPr>
        <p:spPr>
          <a:xfrm>
            <a:off x="162560" y="599440"/>
            <a:ext cx="45313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AI and machine learning transforming sports analytics and training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Virtual reality enhancing training experiences and fan engagement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Robotics automating tasks such as field maintenance and equipment repair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Nanotechnology creating stronger, lighter, and more responsive athletic gear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Continued growth in sports-related STEM careers, projected 15% increase by 2030</a:t>
            </a:r>
          </a:p>
        </p:txBody>
      </p:sp>
    </p:spTree>
    <p:extLst>
      <p:ext uri="{BB962C8B-B14F-4D97-AF65-F5344CB8AC3E}">
        <p14:creationId xmlns:p14="http://schemas.microsoft.com/office/powerpoint/2010/main" val="3449470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C7FF26-2627-4D0B-958B-2FA4C89F2924}"/>
              </a:ext>
            </a:extLst>
          </p:cNvPr>
          <p:cNvSpPr txBox="1"/>
          <p:nvPr/>
        </p:nvSpPr>
        <p:spPr>
          <a:xfrm>
            <a:off x="90488" y="2892172"/>
            <a:ext cx="567213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COLOR - 1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C926"/>
      </a:accent1>
      <a:accent2>
        <a:srgbClr val="EF9E1B"/>
      </a:accent2>
      <a:accent3>
        <a:srgbClr val="DE8D22"/>
      </a:accent3>
      <a:accent4>
        <a:srgbClr val="D87732"/>
      </a:accent4>
      <a:accent5>
        <a:srgbClr val="404040"/>
      </a:accent5>
      <a:accent6>
        <a:srgbClr val="59595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COLOR - 1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C926"/>
      </a:accent1>
      <a:accent2>
        <a:srgbClr val="EF9E1B"/>
      </a:accent2>
      <a:accent3>
        <a:srgbClr val="DE8D22"/>
      </a:accent3>
      <a:accent4>
        <a:srgbClr val="D87732"/>
      </a:accent4>
      <a:accent5>
        <a:srgbClr val="404040"/>
      </a:accent5>
      <a:accent6>
        <a:srgbClr val="59595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 COLOR - 1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C926"/>
      </a:accent1>
      <a:accent2>
        <a:srgbClr val="EF9E1B"/>
      </a:accent2>
      <a:accent3>
        <a:srgbClr val="DE8D22"/>
      </a:accent3>
      <a:accent4>
        <a:srgbClr val="D87732"/>
      </a:accent4>
      <a:accent5>
        <a:srgbClr val="404040"/>
      </a:accent5>
      <a:accent6>
        <a:srgbClr val="59595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3169</TotalTime>
  <Words>766</Words>
  <Application>Microsoft Office PowerPoint</Application>
  <PresentationFormat>Widescreen</PresentationFormat>
  <Paragraphs>121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Arimo</vt:lpstr>
      <vt:lpstr>Calibri</vt:lpstr>
      <vt:lpstr>Outfit Extra Bold</vt:lpstr>
      <vt:lpstr>Palatino Linotype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Limonka Koceva Lazarova</cp:lastModifiedBy>
  <cp:revision>155</cp:revision>
  <dcterms:created xsi:type="dcterms:W3CDTF">2019-01-14T06:35:35Z</dcterms:created>
  <dcterms:modified xsi:type="dcterms:W3CDTF">2026-01-28T09:28:13Z</dcterms:modified>
</cp:coreProperties>
</file>